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customXml/itemProps1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3"/>
    <p:sldMasterId id="2147483699" r:id="rId14"/>
  </p:sldMasterIdLst>
  <p:notesMasterIdLst>
    <p:notesMasterId r:id="rId30"/>
  </p:notesMasterIdLst>
  <p:handoutMasterIdLst>
    <p:handoutMasterId r:id="rId31"/>
  </p:handoutMasterIdLst>
  <p:sldIdLst>
    <p:sldId id="266" r:id="rId15"/>
    <p:sldId id="2134807038" r:id="rId16"/>
    <p:sldId id="2134807040" r:id="rId17"/>
    <p:sldId id="2134807046" r:id="rId18"/>
    <p:sldId id="2134807042" r:id="rId19"/>
    <p:sldId id="2134807047" r:id="rId20"/>
    <p:sldId id="2134807048" r:id="rId21"/>
    <p:sldId id="2134807043" r:id="rId22"/>
    <p:sldId id="2134807044" r:id="rId23"/>
    <p:sldId id="2134807050" r:id="rId24"/>
    <p:sldId id="2134807045" r:id="rId25"/>
    <p:sldId id="280" r:id="rId26"/>
    <p:sldId id="2134807034" r:id="rId27"/>
    <p:sldId id="2134807035" r:id="rId28"/>
    <p:sldId id="2134807036" r:id="rId29"/>
  </p:sldIdLst>
  <p:sldSz cx="9906000" cy="7004050"/>
  <p:notesSz cx="6858000" cy="9144000"/>
  <p:defaultTextStyle>
    <a:defPPr>
      <a:defRPr lang="en-US"/>
    </a:defPPr>
    <a:lvl1pPr marL="0" algn="l" defTabSz="1031626" rtl="0" eaLnBrk="1" latinLnBrk="0" hangingPunct="1">
      <a:defRPr sz="2031" kern="1200">
        <a:solidFill>
          <a:schemeClr val="tx1"/>
        </a:solidFill>
        <a:latin typeface="+mn-lt"/>
        <a:ea typeface="+mn-ea"/>
        <a:cs typeface="+mn-cs"/>
      </a:defRPr>
    </a:lvl1pPr>
    <a:lvl2pPr marL="515813" algn="l" defTabSz="1031626" rtl="0" eaLnBrk="1" latinLnBrk="0" hangingPunct="1">
      <a:defRPr sz="2031" kern="1200">
        <a:solidFill>
          <a:schemeClr val="tx1"/>
        </a:solidFill>
        <a:latin typeface="+mn-lt"/>
        <a:ea typeface="+mn-ea"/>
        <a:cs typeface="+mn-cs"/>
      </a:defRPr>
    </a:lvl2pPr>
    <a:lvl3pPr marL="1031626" algn="l" defTabSz="1031626" rtl="0" eaLnBrk="1" latinLnBrk="0" hangingPunct="1">
      <a:defRPr sz="2031" kern="1200">
        <a:solidFill>
          <a:schemeClr val="tx1"/>
        </a:solidFill>
        <a:latin typeface="+mn-lt"/>
        <a:ea typeface="+mn-ea"/>
        <a:cs typeface="+mn-cs"/>
      </a:defRPr>
    </a:lvl3pPr>
    <a:lvl4pPr marL="1547439" algn="l" defTabSz="1031626" rtl="0" eaLnBrk="1" latinLnBrk="0" hangingPunct="1">
      <a:defRPr sz="2031" kern="1200">
        <a:solidFill>
          <a:schemeClr val="tx1"/>
        </a:solidFill>
        <a:latin typeface="+mn-lt"/>
        <a:ea typeface="+mn-ea"/>
        <a:cs typeface="+mn-cs"/>
      </a:defRPr>
    </a:lvl4pPr>
    <a:lvl5pPr marL="2063252" algn="l" defTabSz="1031626" rtl="0" eaLnBrk="1" latinLnBrk="0" hangingPunct="1">
      <a:defRPr sz="2031" kern="1200">
        <a:solidFill>
          <a:schemeClr val="tx1"/>
        </a:solidFill>
        <a:latin typeface="+mn-lt"/>
        <a:ea typeface="+mn-ea"/>
        <a:cs typeface="+mn-cs"/>
      </a:defRPr>
    </a:lvl5pPr>
    <a:lvl6pPr marL="2579065" algn="l" defTabSz="1031626" rtl="0" eaLnBrk="1" latinLnBrk="0" hangingPunct="1">
      <a:defRPr sz="2031" kern="1200">
        <a:solidFill>
          <a:schemeClr val="tx1"/>
        </a:solidFill>
        <a:latin typeface="+mn-lt"/>
        <a:ea typeface="+mn-ea"/>
        <a:cs typeface="+mn-cs"/>
      </a:defRPr>
    </a:lvl6pPr>
    <a:lvl7pPr marL="3094878" algn="l" defTabSz="1031626" rtl="0" eaLnBrk="1" latinLnBrk="0" hangingPunct="1">
      <a:defRPr sz="2031" kern="1200">
        <a:solidFill>
          <a:schemeClr val="tx1"/>
        </a:solidFill>
        <a:latin typeface="+mn-lt"/>
        <a:ea typeface="+mn-ea"/>
        <a:cs typeface="+mn-cs"/>
      </a:defRPr>
    </a:lvl7pPr>
    <a:lvl8pPr marL="3610691" algn="l" defTabSz="1031626" rtl="0" eaLnBrk="1" latinLnBrk="0" hangingPunct="1">
      <a:defRPr sz="2031" kern="1200">
        <a:solidFill>
          <a:schemeClr val="tx1"/>
        </a:solidFill>
        <a:latin typeface="+mn-lt"/>
        <a:ea typeface="+mn-ea"/>
        <a:cs typeface="+mn-cs"/>
      </a:defRPr>
    </a:lvl8pPr>
    <a:lvl9pPr marL="4126504" algn="l" defTabSz="1031626" rtl="0" eaLnBrk="1" latinLnBrk="0" hangingPunct="1">
      <a:defRPr sz="2031"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kkers, Kristie" initials="DK" lastIdx="1" clrIdx="0">
    <p:extLst>
      <p:ext uri="{19B8F6BF-5375-455C-9EA6-DF929625EA0E}">
        <p15:presenceInfo xmlns:p15="http://schemas.microsoft.com/office/powerpoint/2012/main" userId="S::kristie.dekkers@invest-nl.nl::206ea835-33c2-4f53-ab17-551d7bb7f67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FF"/>
    <a:srgbClr val="913A3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7E9639D4-E3E2-4D34-9284-5A2195B3D0D7}">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7292A2E-F333-43FB-9621-5CBBE7FDCDCB}" styleName="Stijl, licht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6" d="100"/>
          <a:sy n="76" d="100"/>
        </p:scale>
        <p:origin x="1387" y="62"/>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8.xml"/><Relationship Id="rId13" Type="http://schemas.openxmlformats.org/officeDocument/2006/relationships/slideMaster" Target="slideMasters/slideMaster1.xml"/><Relationship Id="rId18" Type="http://schemas.openxmlformats.org/officeDocument/2006/relationships/slide" Target="slides/slide4.xml"/><Relationship Id="rId26"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slide" Target="slides/slide7.xml"/><Relationship Id="rId34" Type="http://schemas.openxmlformats.org/officeDocument/2006/relationships/viewProps" Target="viewProps.xml"/><Relationship Id="rId7" Type="http://schemas.openxmlformats.org/officeDocument/2006/relationships/customXml" Target="../customXml/item7.xml"/><Relationship Id="rId12" Type="http://schemas.openxmlformats.org/officeDocument/2006/relationships/customXml" Target="../customXml/item12.xml"/><Relationship Id="rId17" Type="http://schemas.openxmlformats.org/officeDocument/2006/relationships/slide" Target="slides/slide3.xml"/><Relationship Id="rId25" Type="http://schemas.openxmlformats.org/officeDocument/2006/relationships/slide" Target="slides/slide1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2.xml"/><Relationship Id="rId20" Type="http://schemas.openxmlformats.org/officeDocument/2006/relationships/slide" Target="slides/slide6.xml"/><Relationship Id="rId29"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customXml" Target="../customXml/item11.xml"/><Relationship Id="rId24" Type="http://schemas.openxmlformats.org/officeDocument/2006/relationships/slide" Target="slides/slide10.xml"/><Relationship Id="rId32" Type="http://schemas.openxmlformats.org/officeDocument/2006/relationships/commentAuthors" Target="commentAuthors.xml"/><Relationship Id="rId5" Type="http://schemas.openxmlformats.org/officeDocument/2006/relationships/customXml" Target="../customXml/item5.xml"/><Relationship Id="rId15" Type="http://schemas.openxmlformats.org/officeDocument/2006/relationships/slide" Target="slides/slide1.xml"/><Relationship Id="rId23" Type="http://schemas.openxmlformats.org/officeDocument/2006/relationships/slide" Target="slides/slide9.xml"/><Relationship Id="rId28" Type="http://schemas.openxmlformats.org/officeDocument/2006/relationships/slide" Target="slides/slide14.xml"/><Relationship Id="rId36" Type="http://schemas.openxmlformats.org/officeDocument/2006/relationships/tableStyles" Target="tableStyles.xml"/><Relationship Id="rId10" Type="http://schemas.openxmlformats.org/officeDocument/2006/relationships/customXml" Target="../customXml/item10.xml"/><Relationship Id="rId19" Type="http://schemas.openxmlformats.org/officeDocument/2006/relationships/slide" Target="slides/slide5.xml"/><Relationship Id="rId31"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slideMaster" Target="slideMasters/slideMaster2.xml"/><Relationship Id="rId22" Type="http://schemas.openxmlformats.org/officeDocument/2006/relationships/slide" Target="slides/slide8.xml"/><Relationship Id="rId27" Type="http://schemas.openxmlformats.org/officeDocument/2006/relationships/slide" Target="slides/slide13.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BC551086-77D8-4599-9EE7-768039E4808A}"/>
              </a:ext>
            </a:extLst>
          </p:cNvPr>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9F01C72E-DB8C-46EB-8EAE-135B615A7657}"/>
              </a:ext>
            </a:extLst>
          </p:cNvPr>
          <p:cNvSpPr>
            <a:spLocks noGrp="1"/>
          </p:cNvSpPr>
          <p:nvPr>
            <p:ph type="dt" sz="quarter" idx="1"/>
          </p:nvPr>
        </p:nvSpPr>
        <p:spPr>
          <a:xfrm>
            <a:off x="3884613" y="1"/>
            <a:ext cx="2971800" cy="458788"/>
          </a:xfrm>
          <a:prstGeom prst="rect">
            <a:avLst/>
          </a:prstGeom>
        </p:spPr>
        <p:txBody>
          <a:bodyPr vert="horz" lIns="91440" tIns="45720" rIns="91440" bIns="45720" rtlCol="0"/>
          <a:lstStyle>
            <a:lvl1pPr algn="r">
              <a:defRPr sz="1200"/>
            </a:lvl1pPr>
          </a:lstStyle>
          <a:p>
            <a:fld id="{2F85B7A2-5B80-41E5-8DBA-39BF4957662C}" type="datetimeFigureOut">
              <a:rPr lang="nl-NL" smtClean="0"/>
              <a:t>20-3-2021</a:t>
            </a:fld>
            <a:endParaRPr lang="nl-NL"/>
          </a:p>
        </p:txBody>
      </p:sp>
      <p:sp>
        <p:nvSpPr>
          <p:cNvPr id="5" name="Tijdelijke aanduiding voor dianummer 4">
            <a:extLst>
              <a:ext uri="{FF2B5EF4-FFF2-40B4-BE49-F238E27FC236}">
                <a16:creationId xmlns:a16="http://schemas.microsoft.com/office/drawing/2014/main" id="{9870654A-8B15-4539-9B4C-12C7C0BCFCEA}"/>
              </a:ext>
            </a:extLst>
          </p:cNvPr>
          <p:cNvSpPr>
            <a:spLocks noGrp="1"/>
          </p:cNvSpPr>
          <p:nvPr>
            <p:ph type="sldNum" sz="quarter" idx="3"/>
          </p:nvPr>
        </p:nvSpPr>
        <p:spPr>
          <a:xfrm>
            <a:off x="3884613" y="8685214"/>
            <a:ext cx="2971800" cy="458787"/>
          </a:xfrm>
          <a:prstGeom prst="rect">
            <a:avLst/>
          </a:prstGeom>
        </p:spPr>
        <p:txBody>
          <a:bodyPr vert="horz" lIns="91440" tIns="45720" rIns="91440" bIns="45720" rtlCol="0" anchor="b"/>
          <a:lstStyle>
            <a:lvl1pPr algn="r">
              <a:defRPr sz="1200"/>
            </a:lvl1pPr>
          </a:lstStyle>
          <a:p>
            <a:fld id="{93782DBB-D568-43B3-867C-B4FCE8DCE6DC}" type="slidenum">
              <a:rPr lang="nl-NL" smtClean="0"/>
              <a:t>‹nr.›</a:t>
            </a:fld>
            <a:endParaRPr lang="nl-NL"/>
          </a:p>
        </p:txBody>
      </p:sp>
      <p:sp>
        <p:nvSpPr>
          <p:cNvPr id="6" name="Tijdelijke aanduiding voor voettekst 5">
            <a:extLst>
              <a:ext uri="{FF2B5EF4-FFF2-40B4-BE49-F238E27FC236}">
                <a16:creationId xmlns:a16="http://schemas.microsoft.com/office/drawing/2014/main" id="{6A2A0ACD-D08B-4A24-B2D1-BE6613777BCB}"/>
              </a:ext>
            </a:extLst>
          </p:cNvPr>
          <p:cNvSpPr>
            <a:spLocks noGrp="1"/>
          </p:cNvSpPr>
          <p:nvPr>
            <p:ph type="ftr" sz="quarter" idx="2"/>
          </p:nvPr>
        </p:nvSpPr>
        <p:spPr>
          <a:xfrm>
            <a:off x="0" y="8685214"/>
            <a:ext cx="2971800" cy="458787"/>
          </a:xfrm>
          <a:prstGeom prst="rect">
            <a:avLst/>
          </a:prstGeom>
        </p:spPr>
        <p:txBody>
          <a:bodyPr vert="horz" lIns="91440" tIns="45720" rIns="91440" bIns="45720" rtlCol="0" anchor="b"/>
          <a:lstStyle>
            <a:lvl1pPr algn="l">
              <a:defRPr sz="1200"/>
            </a:lvl1pPr>
          </a:lstStyle>
          <a:p>
            <a:endParaRPr lang="nl-NL"/>
          </a:p>
        </p:txBody>
      </p:sp>
    </p:spTree>
    <p:extLst>
      <p:ext uri="{BB962C8B-B14F-4D97-AF65-F5344CB8AC3E}">
        <p14:creationId xmlns:p14="http://schemas.microsoft.com/office/powerpoint/2010/main" val="14757551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82563" y="127000"/>
            <a:ext cx="6484937" cy="4586288"/>
          </a:xfrm>
          <a:prstGeom prst="rect">
            <a:avLst/>
          </a:prstGeom>
          <a:noFill/>
          <a:ln w="12700">
            <a:solidFill>
              <a:prstClr val="black"/>
            </a:solidFill>
          </a:ln>
        </p:spPr>
        <p:txBody>
          <a:bodyPr vert="horz" lIns="91440" tIns="45720" rIns="91440" bIns="45720" rtlCol="0" anchor="ctr"/>
          <a:lstStyle/>
          <a:p>
            <a:endParaRPr lang="nl-NL"/>
          </a:p>
        </p:txBody>
      </p:sp>
      <p:sp>
        <p:nvSpPr>
          <p:cNvPr id="7" name="Slide Number Placeholder 6"/>
          <p:cNvSpPr>
            <a:spLocks noGrp="1"/>
          </p:cNvSpPr>
          <p:nvPr>
            <p:ph type="sldNum" sz="quarter" idx="5"/>
          </p:nvPr>
        </p:nvSpPr>
        <p:spPr>
          <a:xfrm>
            <a:off x="6343651" y="8670466"/>
            <a:ext cx="512763" cy="458787"/>
          </a:xfrm>
          <a:prstGeom prst="rect">
            <a:avLst/>
          </a:prstGeom>
        </p:spPr>
        <p:txBody>
          <a:bodyPr vert="horz" lIns="91440" tIns="45720" rIns="91440" bIns="45720" rtlCol="0" anchor="b"/>
          <a:lstStyle>
            <a:lvl1pPr algn="r">
              <a:defRPr sz="1200"/>
            </a:lvl1pPr>
          </a:lstStyle>
          <a:p>
            <a:fld id="{7AE513BB-33EC-4BEC-B75B-C168ED9E4F9D}" type="slidenum">
              <a:rPr lang="nl-NL" smtClean="0"/>
              <a:t>‹nr.›</a:t>
            </a:fld>
            <a:endParaRPr lang="nl-NL"/>
          </a:p>
        </p:txBody>
      </p:sp>
      <p:sp>
        <p:nvSpPr>
          <p:cNvPr id="8" name="Tijdelijke aanduiding voor notities 7">
            <a:extLst>
              <a:ext uri="{FF2B5EF4-FFF2-40B4-BE49-F238E27FC236}">
                <a16:creationId xmlns:a16="http://schemas.microsoft.com/office/drawing/2014/main" id="{444A009C-C2D8-4A34-9C37-04A692B6447F}"/>
              </a:ext>
            </a:extLst>
          </p:cNvPr>
          <p:cNvSpPr>
            <a:spLocks noGrp="1"/>
          </p:cNvSpPr>
          <p:nvPr>
            <p:ph type="body" sz="quarter" idx="3"/>
          </p:nvPr>
        </p:nvSpPr>
        <p:spPr>
          <a:xfrm>
            <a:off x="113030" y="4893704"/>
            <a:ext cx="6624000" cy="3667444"/>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pic>
        <p:nvPicPr>
          <p:cNvPr id="10" name="Afbeelding 9">
            <a:extLst>
              <a:ext uri="{FF2B5EF4-FFF2-40B4-BE49-F238E27FC236}">
                <a16:creationId xmlns:a16="http://schemas.microsoft.com/office/drawing/2014/main" id="{954C87DF-EE1F-42B1-9ECD-19E94D605A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8784000"/>
            <a:ext cx="1241379" cy="360000"/>
          </a:xfrm>
          <a:prstGeom prst="rect">
            <a:avLst/>
          </a:prstGeom>
        </p:spPr>
      </p:pic>
      <p:sp>
        <p:nvSpPr>
          <p:cNvPr id="11" name="Tekstvak 10">
            <a:extLst>
              <a:ext uri="{FF2B5EF4-FFF2-40B4-BE49-F238E27FC236}">
                <a16:creationId xmlns:a16="http://schemas.microsoft.com/office/drawing/2014/main" id="{1713CC63-7CE5-4714-89DA-5151FD2C55E5}"/>
              </a:ext>
            </a:extLst>
          </p:cNvPr>
          <p:cNvSpPr txBox="1"/>
          <p:nvPr/>
        </p:nvSpPr>
        <p:spPr>
          <a:xfrm>
            <a:off x="1241380" y="8894214"/>
            <a:ext cx="4572217" cy="215444"/>
          </a:xfrm>
          <a:prstGeom prst="rect">
            <a:avLst/>
          </a:prstGeom>
          <a:noFill/>
        </p:spPr>
        <p:txBody>
          <a:bodyPr wrap="square" rtlCol="0">
            <a:spAutoFit/>
          </a:bodyPr>
          <a:lstStyle/>
          <a:p>
            <a:r>
              <a:rPr lang="nl-NL" sz="800">
                <a:solidFill>
                  <a:schemeClr val="accent3"/>
                </a:solidFill>
              </a:rPr>
              <a:t>© 2020 Invest-NL . Alle rechten voorbehouden.</a:t>
            </a:r>
            <a:endParaRPr lang="nl-NL" sz="800">
              <a:solidFill>
                <a:schemeClr val="bg1">
                  <a:lumMod val="75000"/>
                </a:schemeClr>
              </a:solidFill>
            </a:endParaRPr>
          </a:p>
        </p:txBody>
      </p:sp>
    </p:spTree>
    <p:extLst>
      <p:ext uri="{BB962C8B-B14F-4D97-AF65-F5344CB8AC3E}">
        <p14:creationId xmlns:p14="http://schemas.microsoft.com/office/powerpoint/2010/main" val="104551964"/>
      </p:ext>
    </p:extLst>
  </p:cSld>
  <p:clrMap bg1="lt1" tx1="dk1" bg2="lt2" tx2="dk2" accent1="accent1" accent2="accent2" accent3="accent3" accent4="accent4" accent5="accent5" accent6="accent6" hlink="hlink" folHlink="folHlink"/>
  <p:notesStyle>
    <a:lvl1pPr marL="0" algn="l" defTabSz="1031626" rtl="0" eaLnBrk="1" latinLnBrk="0" hangingPunct="1">
      <a:defRPr sz="1000" kern="1200">
        <a:solidFill>
          <a:schemeClr val="tx1"/>
        </a:solidFill>
        <a:latin typeface="IBM Plex Sans" panose="020B0503050203000203"/>
        <a:ea typeface="+mn-ea"/>
        <a:cs typeface="+mn-cs"/>
      </a:defRPr>
    </a:lvl1pPr>
    <a:lvl2pPr marL="515813" algn="l" defTabSz="1031626" rtl="0" eaLnBrk="1" latinLnBrk="0" hangingPunct="1">
      <a:defRPr sz="1000" kern="1200">
        <a:solidFill>
          <a:schemeClr val="tx1"/>
        </a:solidFill>
        <a:latin typeface="+mn-lt"/>
        <a:ea typeface="+mn-ea"/>
        <a:cs typeface="+mn-cs"/>
      </a:defRPr>
    </a:lvl2pPr>
    <a:lvl3pPr marL="1031626" algn="l" defTabSz="1031626" rtl="0" eaLnBrk="1" latinLnBrk="0" hangingPunct="1">
      <a:defRPr sz="1000" kern="1200">
        <a:solidFill>
          <a:schemeClr val="tx1"/>
        </a:solidFill>
        <a:latin typeface="+mn-lt"/>
        <a:ea typeface="+mn-ea"/>
        <a:cs typeface="+mn-cs"/>
      </a:defRPr>
    </a:lvl3pPr>
    <a:lvl4pPr marL="1547439" algn="l" defTabSz="1031626" rtl="0" eaLnBrk="1" latinLnBrk="0" hangingPunct="1">
      <a:defRPr sz="1000" kern="1200">
        <a:solidFill>
          <a:schemeClr val="tx1"/>
        </a:solidFill>
        <a:latin typeface="+mn-lt"/>
        <a:ea typeface="+mn-ea"/>
        <a:cs typeface="+mn-cs"/>
      </a:defRPr>
    </a:lvl4pPr>
    <a:lvl5pPr marL="2063252" algn="l" defTabSz="1031626" rtl="0" eaLnBrk="1" latinLnBrk="0" hangingPunct="1">
      <a:defRPr sz="1000" kern="1200">
        <a:solidFill>
          <a:schemeClr val="tx1"/>
        </a:solidFill>
        <a:latin typeface="+mn-lt"/>
        <a:ea typeface="+mn-ea"/>
        <a:cs typeface="+mn-cs"/>
      </a:defRPr>
    </a:lvl5pPr>
    <a:lvl6pPr marL="2579065" algn="l" defTabSz="1031626" rtl="0" eaLnBrk="1" latinLnBrk="0" hangingPunct="1">
      <a:defRPr sz="1354" kern="1200">
        <a:solidFill>
          <a:schemeClr val="tx1"/>
        </a:solidFill>
        <a:latin typeface="+mn-lt"/>
        <a:ea typeface="+mn-ea"/>
        <a:cs typeface="+mn-cs"/>
      </a:defRPr>
    </a:lvl6pPr>
    <a:lvl7pPr marL="3094878" algn="l" defTabSz="1031626" rtl="0" eaLnBrk="1" latinLnBrk="0" hangingPunct="1">
      <a:defRPr sz="1354" kern="1200">
        <a:solidFill>
          <a:schemeClr val="tx1"/>
        </a:solidFill>
        <a:latin typeface="+mn-lt"/>
        <a:ea typeface="+mn-ea"/>
        <a:cs typeface="+mn-cs"/>
      </a:defRPr>
    </a:lvl7pPr>
    <a:lvl8pPr marL="3610691" algn="l" defTabSz="1031626" rtl="0" eaLnBrk="1" latinLnBrk="0" hangingPunct="1">
      <a:defRPr sz="1354" kern="1200">
        <a:solidFill>
          <a:schemeClr val="tx1"/>
        </a:solidFill>
        <a:latin typeface="+mn-lt"/>
        <a:ea typeface="+mn-ea"/>
        <a:cs typeface="+mn-cs"/>
      </a:defRPr>
    </a:lvl8pPr>
    <a:lvl9pPr marL="4126504" algn="l" defTabSz="1031626" rtl="0" eaLnBrk="1" latinLnBrk="0" hangingPunct="1">
      <a:defRPr sz="135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182563" y="127000"/>
            <a:ext cx="6484937" cy="4586288"/>
          </a:xfrm>
        </p:spPr>
      </p:sp>
      <p:sp>
        <p:nvSpPr>
          <p:cNvPr id="3" name="Tijdelijke aanduiding voor notities 2"/>
          <p:cNvSpPr>
            <a:spLocks noGrp="1"/>
          </p:cNvSpPr>
          <p:nvPr>
            <p:ph type="body" idx="1"/>
          </p:nvPr>
        </p:nvSpPr>
        <p:spPr>
          <a:xfrm>
            <a:off x="685800" y="4739227"/>
            <a:ext cx="5452110" cy="3444655"/>
          </a:xfrm>
          <a:prstGeom prst="rect">
            <a:avLst/>
          </a:prstGeom>
        </p:spPr>
        <p:txBody>
          <a:bodyPr/>
          <a:lstStyle/>
          <a:p>
            <a:endParaRPr lang="nl-NL"/>
          </a:p>
        </p:txBody>
      </p:sp>
      <p:sp>
        <p:nvSpPr>
          <p:cNvPr id="4" name="Tijdelijke aanduiding voor dianummer 3"/>
          <p:cNvSpPr>
            <a:spLocks noGrp="1"/>
          </p:cNvSpPr>
          <p:nvPr>
            <p:ph type="sldNum" sz="quarter" idx="5"/>
          </p:nvPr>
        </p:nvSpPr>
        <p:spPr/>
        <p:txBody>
          <a:bodyPr/>
          <a:lstStyle/>
          <a:p>
            <a:fld id="{7AE513BB-33EC-4BEC-B75B-C168ED9E4F9D}" type="slidenum">
              <a:rPr lang="nl-NL" smtClean="0"/>
              <a:t>1</a:t>
            </a:fld>
            <a:endParaRPr lang="nl-NL"/>
          </a:p>
        </p:txBody>
      </p:sp>
    </p:spTree>
    <p:extLst>
      <p:ext uri="{BB962C8B-B14F-4D97-AF65-F5344CB8AC3E}">
        <p14:creationId xmlns:p14="http://schemas.microsoft.com/office/powerpoint/2010/main" val="30525151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ard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F9D92-EB16-4855-92A6-5592BAEA235C}"/>
              </a:ext>
            </a:extLst>
          </p:cNvPr>
          <p:cNvSpPr>
            <a:spLocks noGrp="1"/>
          </p:cNvSpPr>
          <p:nvPr>
            <p:ph type="title"/>
          </p:nvPr>
        </p:nvSpPr>
        <p:spPr/>
        <p:txBody>
          <a:bodyPr/>
          <a:lstStyle/>
          <a:p>
            <a:r>
              <a:rPr lang="nl-NL"/>
              <a:t>Klik om stijl te bewerken</a:t>
            </a:r>
          </a:p>
        </p:txBody>
      </p:sp>
      <p:sp>
        <p:nvSpPr>
          <p:cNvPr id="3" name="Slide Number Placeholder 2">
            <a:extLst>
              <a:ext uri="{FF2B5EF4-FFF2-40B4-BE49-F238E27FC236}">
                <a16:creationId xmlns:a16="http://schemas.microsoft.com/office/drawing/2014/main" id="{2EAEED67-CFF5-4395-B891-E71641186783}"/>
              </a:ext>
            </a:extLst>
          </p:cNvPr>
          <p:cNvSpPr>
            <a:spLocks noGrp="1"/>
          </p:cNvSpPr>
          <p:nvPr>
            <p:ph type="sldNum" sz="quarter" idx="10"/>
          </p:nvPr>
        </p:nvSpPr>
        <p:spPr/>
        <p:txBody>
          <a:bodyPr/>
          <a:lstStyle/>
          <a:p>
            <a:fld id="{A2FE46D9-CCBA-470E-8BCC-EDB1E75AFDC7}" type="slidenum">
              <a:rPr lang="en-GB" smtClean="0"/>
              <a:pPr/>
              <a:t>‹nr.›</a:t>
            </a:fld>
            <a:endParaRPr lang="en-GB"/>
          </a:p>
        </p:txBody>
      </p:sp>
      <p:sp>
        <p:nvSpPr>
          <p:cNvPr id="4" name="Content Placeholder 4">
            <a:extLst>
              <a:ext uri="{FF2B5EF4-FFF2-40B4-BE49-F238E27FC236}">
                <a16:creationId xmlns:a16="http://schemas.microsoft.com/office/drawing/2014/main" id="{C8FF8A9F-E6F8-4624-9353-EFCCE7004905}"/>
              </a:ext>
            </a:extLst>
          </p:cNvPr>
          <p:cNvSpPr>
            <a:spLocks noGrp="1"/>
          </p:cNvSpPr>
          <p:nvPr>
            <p:ph sz="quarter" idx="11"/>
          </p:nvPr>
        </p:nvSpPr>
        <p:spPr>
          <a:xfrm>
            <a:off x="288000" y="1323600"/>
            <a:ext cx="9360000" cy="477966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ext Placeholder 7">
            <a:extLst>
              <a:ext uri="{FF2B5EF4-FFF2-40B4-BE49-F238E27FC236}">
                <a16:creationId xmlns:a16="http://schemas.microsoft.com/office/drawing/2014/main" id="{22AA75A2-807B-4738-BC9F-D816219F6F2B}"/>
              </a:ext>
            </a:extLst>
          </p:cNvPr>
          <p:cNvSpPr>
            <a:spLocks noGrp="1"/>
          </p:cNvSpPr>
          <p:nvPr>
            <p:ph type="body" sz="quarter" idx="14"/>
          </p:nvPr>
        </p:nvSpPr>
        <p:spPr>
          <a:xfrm>
            <a:off x="287339" y="183834"/>
            <a:ext cx="2481741" cy="234719"/>
          </a:xfrm>
        </p:spPr>
        <p:txBody>
          <a:bodyPr>
            <a:noAutofit/>
          </a:bodyPr>
          <a:lstStyle>
            <a:lvl1pPr>
              <a:buFontTx/>
              <a:buNone/>
              <a:defRPr sz="1200" b="0">
                <a:solidFill>
                  <a:schemeClr val="accent3"/>
                </a:solidFill>
              </a:defRPr>
            </a:lvl1pPr>
            <a:lvl2pPr>
              <a:buFontTx/>
              <a:buNone/>
              <a:defRPr sz="1200"/>
            </a:lvl2pPr>
            <a:lvl3pPr marL="0" indent="0">
              <a:buFontTx/>
              <a:buNone/>
              <a:defRPr sz="1200"/>
            </a:lvl3pPr>
            <a:lvl4pPr marL="180975" indent="0">
              <a:buFontTx/>
              <a:buNone/>
              <a:defRPr sz="1200"/>
            </a:lvl4pPr>
            <a:lvl5pPr marL="361950" indent="0">
              <a:buFontTx/>
              <a:buNone/>
              <a:defRPr sz="1200"/>
            </a:lvl5pPr>
          </a:lstStyle>
          <a:p>
            <a:pPr lvl="0"/>
            <a:r>
              <a:rPr lang="nl-NL"/>
              <a:t>Klikken om de tekststijl van het model te bewerken</a:t>
            </a:r>
          </a:p>
        </p:txBody>
      </p:sp>
      <p:sp>
        <p:nvSpPr>
          <p:cNvPr id="6" name="Text Placeholder 7">
            <a:extLst>
              <a:ext uri="{FF2B5EF4-FFF2-40B4-BE49-F238E27FC236}">
                <a16:creationId xmlns:a16="http://schemas.microsoft.com/office/drawing/2014/main" id="{1CF293F5-76D3-4930-AA18-72ADE6E6483F}"/>
              </a:ext>
            </a:extLst>
          </p:cNvPr>
          <p:cNvSpPr>
            <a:spLocks noGrp="1"/>
          </p:cNvSpPr>
          <p:nvPr>
            <p:ph type="body" sz="quarter" idx="13" hasCustomPrompt="1"/>
          </p:nvPr>
        </p:nvSpPr>
        <p:spPr>
          <a:xfrm>
            <a:off x="287338" y="6176800"/>
            <a:ext cx="9359900" cy="257367"/>
          </a:xfrm>
        </p:spPr>
        <p:txBody>
          <a:bodyPr tIns="0" bIns="0">
            <a:normAutofit/>
          </a:bodyPr>
          <a:lstStyle>
            <a:lvl1pPr>
              <a:lnSpc>
                <a:spcPct val="100000"/>
              </a:lnSpc>
              <a:spcBef>
                <a:spcPts val="0"/>
              </a:spcBef>
              <a:buFontTx/>
              <a:buNone/>
              <a:defRPr sz="800" b="0">
                <a:solidFill>
                  <a:schemeClr val="accent6"/>
                </a:solidFill>
              </a:defRPr>
            </a:lvl1pPr>
          </a:lstStyle>
          <a:p>
            <a:pPr lvl="0"/>
            <a:r>
              <a:rPr lang="nl-NL"/>
              <a:t>Noot: a) opmerking 1, b) opmerking 2</a:t>
            </a:r>
            <a:br>
              <a:rPr lang="nl-NL"/>
            </a:br>
            <a:r>
              <a:rPr lang="en-US" err="1"/>
              <a:t>Bron</a:t>
            </a:r>
            <a:r>
              <a:rPr lang="en-US"/>
              <a:t>:</a:t>
            </a:r>
            <a:endParaRPr lang="nl-NL"/>
          </a:p>
        </p:txBody>
      </p:sp>
    </p:spTree>
    <p:extLst>
      <p:ext uri="{BB962C8B-B14F-4D97-AF65-F5344CB8AC3E}">
        <p14:creationId xmlns:p14="http://schemas.microsoft.com/office/powerpoint/2010/main" val="2151656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houd/Agenda">
    <p:bg>
      <p:bgPr>
        <a:blipFill dpi="0" rotWithShape="1">
          <a:blip r:embed="rId2">
            <a:lum/>
          </a:blip>
          <a:srcRect/>
          <a:stretch>
            <a:fillRect b="-3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883AE-195C-4797-A9AE-252B42A2FCEC}"/>
              </a:ext>
            </a:extLst>
          </p:cNvPr>
          <p:cNvSpPr>
            <a:spLocks noGrp="1"/>
          </p:cNvSpPr>
          <p:nvPr>
            <p:ph type="title" hasCustomPrompt="1"/>
          </p:nvPr>
        </p:nvSpPr>
        <p:spPr>
          <a:xfrm>
            <a:off x="311216" y="864903"/>
            <a:ext cx="4336986" cy="914839"/>
          </a:xfrm>
        </p:spPr>
        <p:txBody>
          <a:bodyPr lIns="0" tIns="0" rIns="0" bIns="0">
            <a:normAutofit/>
          </a:bodyPr>
          <a:lstStyle>
            <a:lvl1pPr>
              <a:defRPr sz="2600">
                <a:solidFill>
                  <a:srgbClr val="FFFFFF"/>
                </a:solidFill>
              </a:defRPr>
            </a:lvl1pPr>
          </a:lstStyle>
          <a:p>
            <a:r>
              <a:rPr lang="en-US"/>
              <a:t>[</a:t>
            </a:r>
            <a:r>
              <a:rPr lang="en-US" err="1"/>
              <a:t>Inhoud</a:t>
            </a:r>
            <a:r>
              <a:rPr lang="en-US"/>
              <a:t> / Agenda]</a:t>
            </a:r>
            <a:endParaRPr lang="nl-NL"/>
          </a:p>
        </p:txBody>
      </p:sp>
      <p:sp>
        <p:nvSpPr>
          <p:cNvPr id="4" name="Text Placeholder 3">
            <a:extLst>
              <a:ext uri="{FF2B5EF4-FFF2-40B4-BE49-F238E27FC236}">
                <a16:creationId xmlns:a16="http://schemas.microsoft.com/office/drawing/2014/main" id="{05D0DAEF-1DFD-4562-BCF8-54144C5A3958}"/>
              </a:ext>
            </a:extLst>
          </p:cNvPr>
          <p:cNvSpPr>
            <a:spLocks noGrp="1"/>
          </p:cNvSpPr>
          <p:nvPr>
            <p:ph type="body" sz="quarter" idx="11" hasCustomPrompt="1"/>
          </p:nvPr>
        </p:nvSpPr>
        <p:spPr>
          <a:xfrm>
            <a:off x="5234357" y="1055516"/>
            <a:ext cx="3967158" cy="5224090"/>
          </a:xfrm>
        </p:spPr>
        <p:txBody>
          <a:bodyPr>
            <a:noAutofit/>
          </a:bodyPr>
          <a:lstStyle>
            <a:lvl1pPr marL="370489" indent="-370489">
              <a:buFont typeface="+mj-lt"/>
              <a:buAutoNum type="arabicPeriod"/>
              <a:defRPr sz="1733"/>
            </a:lvl1pPr>
          </a:lstStyle>
          <a:p>
            <a:pPr lvl="0"/>
            <a:r>
              <a:rPr lang="en-US"/>
              <a:t>[</a:t>
            </a:r>
            <a:r>
              <a:rPr lang="en-US" err="1"/>
              <a:t>Opsomming</a:t>
            </a:r>
            <a:r>
              <a:rPr lang="en-US"/>
              <a:t> met </a:t>
            </a:r>
            <a:r>
              <a:rPr lang="en-US" err="1"/>
              <a:t>nummers</a:t>
            </a:r>
            <a:r>
              <a:rPr lang="en-US"/>
              <a:t>]</a:t>
            </a:r>
          </a:p>
        </p:txBody>
      </p:sp>
    </p:spTree>
    <p:extLst>
      <p:ext uri="{BB962C8B-B14F-4D97-AF65-F5344CB8AC3E}">
        <p14:creationId xmlns:p14="http://schemas.microsoft.com/office/powerpoint/2010/main" val="1565161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oofdstuk">
    <p:bg>
      <p:bgPr>
        <a:blipFill dpi="0" rotWithShape="1">
          <a:blip r:embed="rId2">
            <a:lum/>
          </a:blip>
          <a:srcRect/>
          <a:stretch>
            <a:fillRect b="-3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6D7C9-18EE-4663-B40F-9B98AA3878C3}"/>
              </a:ext>
            </a:extLst>
          </p:cNvPr>
          <p:cNvSpPr>
            <a:spLocks noGrp="1"/>
          </p:cNvSpPr>
          <p:nvPr>
            <p:ph type="title" hasCustomPrompt="1"/>
          </p:nvPr>
        </p:nvSpPr>
        <p:spPr>
          <a:xfrm>
            <a:off x="803030" y="2543312"/>
            <a:ext cx="7168662" cy="707180"/>
          </a:xfrm>
        </p:spPr>
        <p:txBody>
          <a:bodyPr anchor="t" anchorCtr="0">
            <a:spAutoFit/>
          </a:bodyPr>
          <a:lstStyle>
            <a:lvl1pPr>
              <a:defRPr sz="4333" b="1">
                <a:solidFill>
                  <a:srgbClr val="FFFFFF"/>
                </a:solidFill>
              </a:defRPr>
            </a:lvl1pPr>
          </a:lstStyle>
          <a:p>
            <a:r>
              <a:rPr lang="en-US"/>
              <a:t>[</a:t>
            </a:r>
            <a:r>
              <a:rPr lang="en-US" err="1"/>
              <a:t>Hoofdstuktitel</a:t>
            </a:r>
            <a:r>
              <a:rPr lang="en-US"/>
              <a:t>]</a:t>
            </a:r>
            <a:endParaRPr lang="nl-NL"/>
          </a:p>
        </p:txBody>
      </p:sp>
      <p:sp>
        <p:nvSpPr>
          <p:cNvPr id="5" name="Text Placeholder 4">
            <a:extLst>
              <a:ext uri="{FF2B5EF4-FFF2-40B4-BE49-F238E27FC236}">
                <a16:creationId xmlns:a16="http://schemas.microsoft.com/office/drawing/2014/main" id="{1959D5C3-97D4-4693-86A0-D942AA4DC130}"/>
              </a:ext>
            </a:extLst>
          </p:cNvPr>
          <p:cNvSpPr>
            <a:spLocks noGrp="1"/>
          </p:cNvSpPr>
          <p:nvPr>
            <p:ph type="body" sz="quarter" idx="10" hasCustomPrompt="1"/>
          </p:nvPr>
        </p:nvSpPr>
        <p:spPr>
          <a:xfrm>
            <a:off x="803142" y="1823082"/>
            <a:ext cx="1406656" cy="707180"/>
          </a:xfrm>
        </p:spPr>
        <p:txBody>
          <a:bodyPr>
            <a:spAutoFit/>
          </a:bodyPr>
          <a:lstStyle>
            <a:lvl1pPr marL="0" indent="0">
              <a:buNone/>
              <a:defRPr lang="nl-NL" sz="4333" b="1" kern="1200" dirty="0">
                <a:solidFill>
                  <a:srgbClr val="FFFFFF"/>
                </a:solidFill>
                <a:latin typeface="+mj-lt"/>
                <a:ea typeface="+mj-ea"/>
                <a:cs typeface="+mj-cs"/>
              </a:defRPr>
            </a:lvl1pPr>
          </a:lstStyle>
          <a:p>
            <a:pPr lvl="0"/>
            <a:r>
              <a:rPr lang="nl-NL"/>
              <a:t>[#.]</a:t>
            </a:r>
          </a:p>
        </p:txBody>
      </p:sp>
    </p:spTree>
    <p:extLst>
      <p:ext uri="{BB962C8B-B14F-4D97-AF65-F5344CB8AC3E}">
        <p14:creationId xmlns:p14="http://schemas.microsoft.com/office/powerpoint/2010/main" val="7931596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flsuitin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EC240410-6AD1-45EB-8B5A-85DE4243CD93}"/>
              </a:ext>
            </a:extLst>
          </p:cNvPr>
          <p:cNvSpPr>
            <a:spLocks noGrp="1"/>
          </p:cNvSpPr>
          <p:nvPr>
            <p:ph type="pic" sz="quarter" idx="10" hasCustomPrompt="1"/>
          </p:nvPr>
        </p:nvSpPr>
        <p:spPr>
          <a:xfrm>
            <a:off x="4953000" y="0"/>
            <a:ext cx="4953000" cy="7004050"/>
          </a:xfrm>
        </p:spPr>
        <p:txBody>
          <a:bodyPr anchor="ctr" anchorCtr="0"/>
          <a:lstStyle>
            <a:lvl1pPr marL="0" indent="0" algn="ctr">
              <a:buNone/>
              <a:defRPr/>
            </a:lvl1pPr>
          </a:lstStyle>
          <a:p>
            <a:r>
              <a:rPr lang="nl-NL"/>
              <a:t>[Klik op het icoontje in het midden en selecteer een afbeelding]</a:t>
            </a:r>
          </a:p>
          <a:p>
            <a:endParaRPr lang="nl-NL"/>
          </a:p>
          <a:p>
            <a:endParaRPr lang="nl-NL"/>
          </a:p>
          <a:p>
            <a:endParaRPr lang="nl-NL"/>
          </a:p>
        </p:txBody>
      </p:sp>
      <p:sp>
        <p:nvSpPr>
          <p:cNvPr id="10" name="Text Placeholder 9">
            <a:extLst>
              <a:ext uri="{FF2B5EF4-FFF2-40B4-BE49-F238E27FC236}">
                <a16:creationId xmlns:a16="http://schemas.microsoft.com/office/drawing/2014/main" id="{6692DFFA-BABE-4C7C-87E4-539FAD33418E}"/>
              </a:ext>
            </a:extLst>
          </p:cNvPr>
          <p:cNvSpPr>
            <a:spLocks noGrp="1"/>
          </p:cNvSpPr>
          <p:nvPr>
            <p:ph type="body" sz="quarter" idx="14" hasCustomPrompt="1"/>
          </p:nvPr>
        </p:nvSpPr>
        <p:spPr>
          <a:xfrm>
            <a:off x="288001" y="3027038"/>
            <a:ext cx="4336989" cy="2887806"/>
          </a:xfrm>
          <a:noFill/>
        </p:spPr>
        <p:txBody>
          <a:bodyPr lIns="0" rIns="0">
            <a:noAutofit/>
          </a:bodyPr>
          <a:lstStyle>
            <a:lvl1pPr marL="0" indent="0">
              <a:spcBef>
                <a:spcPts val="0"/>
              </a:spcBef>
              <a:buClr>
                <a:schemeClr val="accent1"/>
              </a:buClr>
              <a:buFont typeface="Webdings" panose="05030102010509060703" pitchFamily="18" charset="2"/>
              <a:buNone/>
              <a:defRPr sz="1625"/>
            </a:lvl1pPr>
            <a:lvl2pPr marL="292491" indent="0">
              <a:spcBef>
                <a:spcPts val="1300"/>
              </a:spcBef>
              <a:buFont typeface="IBM Plex Sans" panose="020B0503050203000203" pitchFamily="34" charset="0"/>
              <a:buNone/>
              <a:defRPr sz="1300">
                <a:solidFill>
                  <a:schemeClr val="accent1"/>
                </a:solidFill>
              </a:defRPr>
            </a:lvl2pPr>
          </a:lstStyle>
          <a:p>
            <a:pPr lvl="0"/>
            <a:r>
              <a:rPr lang="nl-NL"/>
              <a:t>[Adres- en contactgegevens]</a:t>
            </a:r>
          </a:p>
        </p:txBody>
      </p:sp>
      <p:sp>
        <p:nvSpPr>
          <p:cNvPr id="2" name="Title 1">
            <a:extLst>
              <a:ext uri="{FF2B5EF4-FFF2-40B4-BE49-F238E27FC236}">
                <a16:creationId xmlns:a16="http://schemas.microsoft.com/office/drawing/2014/main" id="{704D8C87-4249-401C-949B-AD930F3F1C48}"/>
              </a:ext>
            </a:extLst>
          </p:cNvPr>
          <p:cNvSpPr>
            <a:spLocks noGrp="1"/>
          </p:cNvSpPr>
          <p:nvPr>
            <p:ph type="title" hasCustomPrompt="1"/>
          </p:nvPr>
        </p:nvSpPr>
        <p:spPr>
          <a:xfrm>
            <a:off x="288000" y="1063448"/>
            <a:ext cx="4336986" cy="912915"/>
          </a:xfrm>
        </p:spPr>
        <p:txBody>
          <a:bodyPr wrap="square" lIns="0" rIns="0" anchor="t" anchorCtr="0">
            <a:noAutofit/>
          </a:bodyPr>
          <a:lstStyle>
            <a:lvl1pPr>
              <a:lnSpc>
                <a:spcPct val="100000"/>
              </a:lnSpc>
              <a:defRPr sz="1517">
                <a:solidFill>
                  <a:schemeClr val="accent1"/>
                </a:solidFill>
              </a:defRPr>
            </a:lvl1pPr>
          </a:lstStyle>
          <a:p>
            <a:r>
              <a:rPr lang="en-US"/>
              <a:t>[</a:t>
            </a:r>
            <a:r>
              <a:rPr lang="en-US" err="1"/>
              <a:t>Voornaam</a:t>
            </a:r>
            <a:r>
              <a:rPr lang="en-US"/>
              <a:t> </a:t>
            </a:r>
            <a:r>
              <a:rPr lang="en-US" err="1"/>
              <a:t>Achternaam</a:t>
            </a:r>
            <a:br>
              <a:rPr lang="en-US"/>
            </a:br>
            <a:r>
              <a:rPr lang="en-US"/>
              <a:t>E-</a:t>
            </a:r>
            <a:r>
              <a:rPr lang="en-US" err="1"/>
              <a:t>mailadres</a:t>
            </a:r>
            <a:br>
              <a:rPr lang="en-US"/>
            </a:br>
            <a:r>
              <a:rPr lang="en-US" err="1"/>
              <a:t>Mobiel</a:t>
            </a:r>
            <a:r>
              <a:rPr lang="en-US"/>
              <a:t> </a:t>
            </a:r>
            <a:r>
              <a:rPr lang="en-US" err="1"/>
              <a:t>nummer</a:t>
            </a:r>
            <a:r>
              <a:rPr lang="en-US"/>
              <a:t>]</a:t>
            </a:r>
            <a:endParaRPr lang="nl-NL"/>
          </a:p>
        </p:txBody>
      </p:sp>
    </p:spTree>
    <p:extLst>
      <p:ext uri="{BB962C8B-B14F-4D97-AF65-F5344CB8AC3E}">
        <p14:creationId xmlns:p14="http://schemas.microsoft.com/office/powerpoint/2010/main" val="892553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Vakke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147EC-55D1-43F2-8AAE-71DFBEA338DF}"/>
              </a:ext>
            </a:extLst>
          </p:cNvPr>
          <p:cNvSpPr>
            <a:spLocks noGrp="1"/>
          </p:cNvSpPr>
          <p:nvPr>
            <p:ph type="title"/>
          </p:nvPr>
        </p:nvSpPr>
        <p:spPr/>
        <p:txBody>
          <a:bodyPr/>
          <a:lstStyle/>
          <a:p>
            <a:r>
              <a:rPr lang="nl-NL"/>
              <a:t>Klik om stijl te bewerken</a:t>
            </a:r>
          </a:p>
        </p:txBody>
      </p:sp>
      <p:sp>
        <p:nvSpPr>
          <p:cNvPr id="4" name="Content Placeholder 4">
            <a:extLst>
              <a:ext uri="{FF2B5EF4-FFF2-40B4-BE49-F238E27FC236}">
                <a16:creationId xmlns:a16="http://schemas.microsoft.com/office/drawing/2014/main" id="{6D1EB503-B4B0-4371-A327-C7737BA07373}"/>
              </a:ext>
            </a:extLst>
          </p:cNvPr>
          <p:cNvSpPr>
            <a:spLocks noGrp="1"/>
          </p:cNvSpPr>
          <p:nvPr>
            <p:ph sz="quarter" idx="11"/>
          </p:nvPr>
        </p:nvSpPr>
        <p:spPr>
          <a:xfrm>
            <a:off x="288000" y="1323600"/>
            <a:ext cx="4536000" cy="477966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Content Placeholder 4">
            <a:extLst>
              <a:ext uri="{FF2B5EF4-FFF2-40B4-BE49-F238E27FC236}">
                <a16:creationId xmlns:a16="http://schemas.microsoft.com/office/drawing/2014/main" id="{8B496A36-01EE-414E-AB16-C9FE1BA72D81}"/>
              </a:ext>
            </a:extLst>
          </p:cNvPr>
          <p:cNvSpPr>
            <a:spLocks noGrp="1"/>
          </p:cNvSpPr>
          <p:nvPr>
            <p:ph sz="quarter" idx="12"/>
          </p:nvPr>
        </p:nvSpPr>
        <p:spPr>
          <a:xfrm>
            <a:off x="5112000" y="1323600"/>
            <a:ext cx="4536000" cy="477966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ext Placeholder 7">
            <a:extLst>
              <a:ext uri="{FF2B5EF4-FFF2-40B4-BE49-F238E27FC236}">
                <a16:creationId xmlns:a16="http://schemas.microsoft.com/office/drawing/2014/main" id="{CF98D05E-80ED-425D-93A4-831DA5697E10}"/>
              </a:ext>
            </a:extLst>
          </p:cNvPr>
          <p:cNvSpPr>
            <a:spLocks noGrp="1"/>
          </p:cNvSpPr>
          <p:nvPr>
            <p:ph type="body" sz="quarter" idx="13" hasCustomPrompt="1"/>
          </p:nvPr>
        </p:nvSpPr>
        <p:spPr>
          <a:xfrm>
            <a:off x="287338" y="6176800"/>
            <a:ext cx="9359900" cy="257367"/>
          </a:xfrm>
        </p:spPr>
        <p:txBody>
          <a:bodyPr tIns="0" bIns="0">
            <a:normAutofit/>
          </a:bodyPr>
          <a:lstStyle>
            <a:lvl1pPr>
              <a:lnSpc>
                <a:spcPct val="100000"/>
              </a:lnSpc>
              <a:spcBef>
                <a:spcPts val="0"/>
              </a:spcBef>
              <a:buFontTx/>
              <a:buNone/>
              <a:defRPr sz="800" b="0">
                <a:solidFill>
                  <a:schemeClr val="accent6"/>
                </a:solidFill>
              </a:defRPr>
            </a:lvl1pPr>
          </a:lstStyle>
          <a:p>
            <a:pPr lvl="0"/>
            <a:r>
              <a:rPr lang="nl-NL"/>
              <a:t>Noot: a) opmerking 1, b) opmerking 2</a:t>
            </a:r>
            <a:br>
              <a:rPr lang="nl-NL"/>
            </a:br>
            <a:r>
              <a:rPr lang="en-US" err="1"/>
              <a:t>Bron</a:t>
            </a:r>
            <a:r>
              <a:rPr lang="en-US"/>
              <a:t>:</a:t>
            </a:r>
            <a:endParaRPr lang="nl-NL"/>
          </a:p>
        </p:txBody>
      </p:sp>
      <p:sp>
        <p:nvSpPr>
          <p:cNvPr id="8" name="Text Placeholder 7">
            <a:extLst>
              <a:ext uri="{FF2B5EF4-FFF2-40B4-BE49-F238E27FC236}">
                <a16:creationId xmlns:a16="http://schemas.microsoft.com/office/drawing/2014/main" id="{60512F32-662D-4814-B86D-3CE1965BA566}"/>
              </a:ext>
            </a:extLst>
          </p:cNvPr>
          <p:cNvSpPr>
            <a:spLocks noGrp="1"/>
          </p:cNvSpPr>
          <p:nvPr>
            <p:ph type="body" sz="quarter" idx="14"/>
          </p:nvPr>
        </p:nvSpPr>
        <p:spPr>
          <a:xfrm>
            <a:off x="287339" y="183834"/>
            <a:ext cx="2481741" cy="234719"/>
          </a:xfrm>
        </p:spPr>
        <p:txBody>
          <a:bodyPr>
            <a:noAutofit/>
          </a:bodyPr>
          <a:lstStyle>
            <a:lvl1pPr>
              <a:buFontTx/>
              <a:buNone/>
              <a:defRPr sz="1200" b="0">
                <a:solidFill>
                  <a:schemeClr val="accent3"/>
                </a:solidFill>
              </a:defRPr>
            </a:lvl1pPr>
            <a:lvl2pPr>
              <a:buFontTx/>
              <a:buNone/>
              <a:defRPr sz="1200"/>
            </a:lvl2pPr>
            <a:lvl3pPr marL="0" indent="0">
              <a:buFontTx/>
              <a:buNone/>
              <a:defRPr sz="1200"/>
            </a:lvl3pPr>
            <a:lvl4pPr marL="180975" indent="0">
              <a:buFontTx/>
              <a:buNone/>
              <a:defRPr sz="1200"/>
            </a:lvl4pPr>
            <a:lvl5pPr marL="361950" indent="0">
              <a:buFontTx/>
              <a:buNone/>
              <a:defRPr sz="1200"/>
            </a:lvl5pPr>
          </a:lstStyle>
          <a:p>
            <a:pPr lvl="0"/>
            <a:r>
              <a:rPr lang="nl-NL"/>
              <a:t>Klikken om de tekststijl van het model te bewerken</a:t>
            </a:r>
          </a:p>
        </p:txBody>
      </p:sp>
      <p:sp>
        <p:nvSpPr>
          <p:cNvPr id="9" name="Slide Number Placeholder 2">
            <a:extLst>
              <a:ext uri="{FF2B5EF4-FFF2-40B4-BE49-F238E27FC236}">
                <a16:creationId xmlns:a16="http://schemas.microsoft.com/office/drawing/2014/main" id="{92F6D315-F5F3-495C-BE9C-867707F992E0}"/>
              </a:ext>
            </a:extLst>
          </p:cNvPr>
          <p:cNvSpPr>
            <a:spLocks noGrp="1"/>
          </p:cNvSpPr>
          <p:nvPr>
            <p:ph type="sldNum" sz="quarter" idx="10"/>
          </p:nvPr>
        </p:nvSpPr>
        <p:spPr>
          <a:xfrm>
            <a:off x="7419150" y="6689046"/>
            <a:ext cx="2228850" cy="220600"/>
          </a:xfrm>
        </p:spPr>
        <p:txBody>
          <a:bodyPr/>
          <a:lstStyle/>
          <a:p>
            <a:fld id="{A2FE46D9-CCBA-470E-8BCC-EDB1E75AFDC7}" type="slidenum">
              <a:rPr lang="en-GB" smtClean="0"/>
              <a:pPr/>
              <a:t>‹nr.›</a:t>
            </a:fld>
            <a:endParaRPr lang="en-GB"/>
          </a:p>
        </p:txBody>
      </p:sp>
    </p:spTree>
    <p:extLst>
      <p:ext uri="{BB962C8B-B14F-4D97-AF65-F5344CB8AC3E}">
        <p14:creationId xmlns:p14="http://schemas.microsoft.com/office/powerpoint/2010/main" val="175803697"/>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 vakke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147EC-55D1-43F2-8AAE-71DFBEA338DF}"/>
              </a:ext>
            </a:extLst>
          </p:cNvPr>
          <p:cNvSpPr>
            <a:spLocks noGrp="1"/>
          </p:cNvSpPr>
          <p:nvPr>
            <p:ph type="title"/>
          </p:nvPr>
        </p:nvSpPr>
        <p:spPr/>
        <p:txBody>
          <a:bodyPr/>
          <a:lstStyle/>
          <a:p>
            <a:r>
              <a:rPr lang="nl-NL"/>
              <a:t>Klik om stijl te bewerken</a:t>
            </a:r>
          </a:p>
        </p:txBody>
      </p:sp>
      <p:sp>
        <p:nvSpPr>
          <p:cNvPr id="3" name="Slide Number Placeholder 2">
            <a:extLst>
              <a:ext uri="{FF2B5EF4-FFF2-40B4-BE49-F238E27FC236}">
                <a16:creationId xmlns:a16="http://schemas.microsoft.com/office/drawing/2014/main" id="{78D15BE2-ECC0-4DA8-A3D3-4A8364E464DD}"/>
              </a:ext>
            </a:extLst>
          </p:cNvPr>
          <p:cNvSpPr>
            <a:spLocks noGrp="1"/>
          </p:cNvSpPr>
          <p:nvPr>
            <p:ph type="sldNum" sz="quarter" idx="10"/>
          </p:nvPr>
        </p:nvSpPr>
        <p:spPr/>
        <p:txBody>
          <a:bodyPr/>
          <a:lstStyle/>
          <a:p>
            <a:fld id="{A2FE46D9-CCBA-470E-8BCC-EDB1E75AFDC7}" type="slidenum">
              <a:rPr lang="en-GB" smtClean="0"/>
              <a:pPr/>
              <a:t>‹nr.›</a:t>
            </a:fld>
            <a:endParaRPr lang="en-GB"/>
          </a:p>
        </p:txBody>
      </p:sp>
      <p:sp>
        <p:nvSpPr>
          <p:cNvPr id="4" name="Content Placeholder 4">
            <a:extLst>
              <a:ext uri="{FF2B5EF4-FFF2-40B4-BE49-F238E27FC236}">
                <a16:creationId xmlns:a16="http://schemas.microsoft.com/office/drawing/2014/main" id="{6D1EB503-B4B0-4371-A327-C7737BA07373}"/>
              </a:ext>
            </a:extLst>
          </p:cNvPr>
          <p:cNvSpPr>
            <a:spLocks noGrp="1"/>
          </p:cNvSpPr>
          <p:nvPr>
            <p:ph sz="quarter" idx="11"/>
          </p:nvPr>
        </p:nvSpPr>
        <p:spPr>
          <a:xfrm>
            <a:off x="288000" y="1323600"/>
            <a:ext cx="4536000" cy="231630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Content Placeholder 4">
            <a:extLst>
              <a:ext uri="{FF2B5EF4-FFF2-40B4-BE49-F238E27FC236}">
                <a16:creationId xmlns:a16="http://schemas.microsoft.com/office/drawing/2014/main" id="{8B496A36-01EE-414E-AB16-C9FE1BA72D81}"/>
              </a:ext>
            </a:extLst>
          </p:cNvPr>
          <p:cNvSpPr>
            <a:spLocks noGrp="1"/>
          </p:cNvSpPr>
          <p:nvPr>
            <p:ph sz="quarter" idx="12"/>
          </p:nvPr>
        </p:nvSpPr>
        <p:spPr>
          <a:xfrm>
            <a:off x="5112000" y="1323600"/>
            <a:ext cx="4536000" cy="2316300"/>
          </a:xfrm>
        </p:spPr>
        <p:txBody>
          <a:bodyPr vert="horz" lIns="36000" tIns="36000" rIns="36000" bIns="36000" rtlCol="0">
            <a:normAutofit/>
          </a:bodyPr>
          <a:lstStyle>
            <a:lvl1pPr>
              <a:defRPr lang="en-US" smtClean="0"/>
            </a:lvl1pPr>
            <a:lvl2pPr>
              <a:defRPr lang="en-US" smtClean="0"/>
            </a:lvl2pPr>
            <a:lvl3pPr>
              <a:defRPr lang="en-US" smtClean="0"/>
            </a:lvl3pPr>
            <a:lvl4pPr>
              <a:defRPr lang="en-US" smtClean="0"/>
            </a:lvl4pPr>
            <a:lvl5pPr>
              <a:defRPr lang="nl-NL"/>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ext Placeholder 7">
            <a:extLst>
              <a:ext uri="{FF2B5EF4-FFF2-40B4-BE49-F238E27FC236}">
                <a16:creationId xmlns:a16="http://schemas.microsoft.com/office/drawing/2014/main" id="{CF98D05E-80ED-425D-93A4-831DA5697E10}"/>
              </a:ext>
            </a:extLst>
          </p:cNvPr>
          <p:cNvSpPr>
            <a:spLocks noGrp="1"/>
          </p:cNvSpPr>
          <p:nvPr>
            <p:ph type="body" sz="quarter" idx="13" hasCustomPrompt="1"/>
          </p:nvPr>
        </p:nvSpPr>
        <p:spPr>
          <a:xfrm>
            <a:off x="287338" y="6176800"/>
            <a:ext cx="9359900" cy="257367"/>
          </a:xfrm>
        </p:spPr>
        <p:txBody>
          <a:bodyPr tIns="0" bIns="0">
            <a:normAutofit/>
          </a:bodyPr>
          <a:lstStyle>
            <a:lvl1pPr>
              <a:lnSpc>
                <a:spcPct val="100000"/>
              </a:lnSpc>
              <a:spcBef>
                <a:spcPts val="0"/>
              </a:spcBef>
              <a:buFontTx/>
              <a:buNone/>
              <a:defRPr sz="800" b="0">
                <a:solidFill>
                  <a:schemeClr val="accent6"/>
                </a:solidFill>
              </a:defRPr>
            </a:lvl1pPr>
          </a:lstStyle>
          <a:p>
            <a:pPr lvl="0"/>
            <a:r>
              <a:rPr lang="nl-NL"/>
              <a:t>Noot: a) opmerking 1, b) opmerking 2</a:t>
            </a:r>
            <a:br>
              <a:rPr lang="nl-NL"/>
            </a:br>
            <a:r>
              <a:rPr lang="en-US" err="1"/>
              <a:t>Bron</a:t>
            </a:r>
            <a:r>
              <a:rPr lang="en-US"/>
              <a:t>:</a:t>
            </a:r>
            <a:endParaRPr lang="nl-NL"/>
          </a:p>
        </p:txBody>
      </p:sp>
      <p:sp>
        <p:nvSpPr>
          <p:cNvPr id="7" name="Content Placeholder 4">
            <a:extLst>
              <a:ext uri="{FF2B5EF4-FFF2-40B4-BE49-F238E27FC236}">
                <a16:creationId xmlns:a16="http://schemas.microsoft.com/office/drawing/2014/main" id="{ED229C73-D213-431A-8A89-29D2DAEF7398}"/>
              </a:ext>
            </a:extLst>
          </p:cNvPr>
          <p:cNvSpPr>
            <a:spLocks noGrp="1"/>
          </p:cNvSpPr>
          <p:nvPr>
            <p:ph sz="quarter" idx="14"/>
          </p:nvPr>
        </p:nvSpPr>
        <p:spPr>
          <a:xfrm>
            <a:off x="288000" y="3786967"/>
            <a:ext cx="4536000" cy="231630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Content Placeholder 4">
            <a:extLst>
              <a:ext uri="{FF2B5EF4-FFF2-40B4-BE49-F238E27FC236}">
                <a16:creationId xmlns:a16="http://schemas.microsoft.com/office/drawing/2014/main" id="{97E3CA75-950C-45CA-9FC6-CB5EB21EE8F5}"/>
              </a:ext>
            </a:extLst>
          </p:cNvPr>
          <p:cNvSpPr>
            <a:spLocks noGrp="1"/>
          </p:cNvSpPr>
          <p:nvPr>
            <p:ph sz="quarter" idx="15"/>
          </p:nvPr>
        </p:nvSpPr>
        <p:spPr>
          <a:xfrm>
            <a:off x="5112000" y="3786967"/>
            <a:ext cx="4536000" cy="2316300"/>
          </a:xfrm>
        </p:spPr>
        <p:txBody>
          <a:bodyPr vert="horz" lIns="36000" tIns="36000" rIns="36000" bIns="36000" rtlCol="0">
            <a:normAutofit/>
          </a:bodyPr>
          <a:lstStyle>
            <a:lvl1pPr>
              <a:defRPr lang="en-US" smtClean="0"/>
            </a:lvl1pPr>
            <a:lvl2pPr>
              <a:defRPr lang="en-US" smtClean="0"/>
            </a:lvl2pPr>
            <a:lvl3pPr>
              <a:defRPr lang="en-US" smtClean="0"/>
            </a:lvl3pPr>
            <a:lvl4pPr>
              <a:defRPr lang="en-US" smtClean="0"/>
            </a:lvl4pPr>
            <a:lvl5pPr>
              <a:defRPr lang="nl-NL"/>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9" name="Text Placeholder 7">
            <a:extLst>
              <a:ext uri="{FF2B5EF4-FFF2-40B4-BE49-F238E27FC236}">
                <a16:creationId xmlns:a16="http://schemas.microsoft.com/office/drawing/2014/main" id="{783FDD70-12CD-4241-838C-1D508EF0B424}"/>
              </a:ext>
            </a:extLst>
          </p:cNvPr>
          <p:cNvSpPr>
            <a:spLocks noGrp="1"/>
          </p:cNvSpPr>
          <p:nvPr>
            <p:ph type="body" sz="quarter" idx="16"/>
          </p:nvPr>
        </p:nvSpPr>
        <p:spPr>
          <a:xfrm>
            <a:off x="287339" y="183834"/>
            <a:ext cx="2481741" cy="234719"/>
          </a:xfrm>
        </p:spPr>
        <p:txBody>
          <a:bodyPr>
            <a:noAutofit/>
          </a:bodyPr>
          <a:lstStyle>
            <a:lvl1pPr>
              <a:buFontTx/>
              <a:buNone/>
              <a:defRPr sz="1200" b="0">
                <a:solidFill>
                  <a:schemeClr val="accent3"/>
                </a:solidFill>
              </a:defRPr>
            </a:lvl1pPr>
            <a:lvl2pPr>
              <a:buFontTx/>
              <a:buNone/>
              <a:defRPr sz="1200"/>
            </a:lvl2pPr>
            <a:lvl3pPr marL="0" indent="0">
              <a:buFontTx/>
              <a:buNone/>
              <a:defRPr sz="1200"/>
            </a:lvl3pPr>
            <a:lvl4pPr marL="180975" indent="0">
              <a:buFontTx/>
              <a:buNone/>
              <a:defRPr sz="1200"/>
            </a:lvl4pPr>
            <a:lvl5pPr marL="361950" indent="0">
              <a:buFontTx/>
              <a:buNone/>
              <a:defRPr sz="1200"/>
            </a:lvl5pPr>
          </a:lstStyle>
          <a:p>
            <a:pPr lvl="0"/>
            <a:r>
              <a:rPr lang="nl-NL"/>
              <a:t>Klikken om de tekststijl van het model te bewerken</a:t>
            </a:r>
          </a:p>
        </p:txBody>
      </p:sp>
    </p:spTree>
    <p:extLst>
      <p:ext uri="{BB962C8B-B14F-4D97-AF65-F5344CB8AC3E}">
        <p14:creationId xmlns:p14="http://schemas.microsoft.com/office/powerpoint/2010/main" val="1887527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 vakke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15EA1-56BA-4CD8-894B-F9A16252A482}"/>
              </a:ext>
            </a:extLst>
          </p:cNvPr>
          <p:cNvSpPr>
            <a:spLocks noGrp="1"/>
          </p:cNvSpPr>
          <p:nvPr>
            <p:ph type="title"/>
          </p:nvPr>
        </p:nvSpPr>
        <p:spPr/>
        <p:txBody>
          <a:bodyPr/>
          <a:lstStyle/>
          <a:p>
            <a:r>
              <a:rPr lang="nl-NL"/>
              <a:t>Klik om stijl te bewerken</a:t>
            </a:r>
          </a:p>
        </p:txBody>
      </p:sp>
      <p:sp>
        <p:nvSpPr>
          <p:cNvPr id="3" name="Slide Number Placeholder 2">
            <a:extLst>
              <a:ext uri="{FF2B5EF4-FFF2-40B4-BE49-F238E27FC236}">
                <a16:creationId xmlns:a16="http://schemas.microsoft.com/office/drawing/2014/main" id="{AD134493-D3C2-4B11-AE40-37C3D0DD4196}"/>
              </a:ext>
            </a:extLst>
          </p:cNvPr>
          <p:cNvSpPr>
            <a:spLocks noGrp="1"/>
          </p:cNvSpPr>
          <p:nvPr>
            <p:ph type="sldNum" sz="quarter" idx="10"/>
          </p:nvPr>
        </p:nvSpPr>
        <p:spPr/>
        <p:txBody>
          <a:bodyPr/>
          <a:lstStyle/>
          <a:p>
            <a:fld id="{A2FE46D9-CCBA-470E-8BCC-EDB1E75AFDC7}" type="slidenum">
              <a:rPr lang="en-GB" smtClean="0"/>
              <a:pPr/>
              <a:t>‹nr.›</a:t>
            </a:fld>
            <a:endParaRPr lang="en-GB"/>
          </a:p>
        </p:txBody>
      </p:sp>
      <p:sp>
        <p:nvSpPr>
          <p:cNvPr id="4" name="Content Placeholder 4">
            <a:extLst>
              <a:ext uri="{FF2B5EF4-FFF2-40B4-BE49-F238E27FC236}">
                <a16:creationId xmlns:a16="http://schemas.microsoft.com/office/drawing/2014/main" id="{B34EBE16-AF7B-498C-9BF7-E4F745ED1D9A}"/>
              </a:ext>
            </a:extLst>
          </p:cNvPr>
          <p:cNvSpPr>
            <a:spLocks noGrp="1"/>
          </p:cNvSpPr>
          <p:nvPr>
            <p:ph sz="quarter" idx="11"/>
          </p:nvPr>
        </p:nvSpPr>
        <p:spPr>
          <a:xfrm>
            <a:off x="287999" y="1323600"/>
            <a:ext cx="2952000" cy="477966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Content Placeholder 4">
            <a:extLst>
              <a:ext uri="{FF2B5EF4-FFF2-40B4-BE49-F238E27FC236}">
                <a16:creationId xmlns:a16="http://schemas.microsoft.com/office/drawing/2014/main" id="{3C824CC8-D52D-424C-9C0A-F35103547030}"/>
              </a:ext>
            </a:extLst>
          </p:cNvPr>
          <p:cNvSpPr>
            <a:spLocks noGrp="1"/>
          </p:cNvSpPr>
          <p:nvPr>
            <p:ph sz="quarter" idx="12"/>
          </p:nvPr>
        </p:nvSpPr>
        <p:spPr>
          <a:xfrm>
            <a:off x="3492000" y="1323600"/>
            <a:ext cx="2952000" cy="477966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Content Placeholder 4">
            <a:extLst>
              <a:ext uri="{FF2B5EF4-FFF2-40B4-BE49-F238E27FC236}">
                <a16:creationId xmlns:a16="http://schemas.microsoft.com/office/drawing/2014/main" id="{A17CC396-17D3-4B40-8D15-4219D1F6BF0B}"/>
              </a:ext>
            </a:extLst>
          </p:cNvPr>
          <p:cNvSpPr>
            <a:spLocks noGrp="1"/>
          </p:cNvSpPr>
          <p:nvPr>
            <p:ph sz="quarter" idx="13"/>
          </p:nvPr>
        </p:nvSpPr>
        <p:spPr>
          <a:xfrm>
            <a:off x="6696000" y="1323600"/>
            <a:ext cx="2952000" cy="477966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ext Placeholder 7">
            <a:extLst>
              <a:ext uri="{FF2B5EF4-FFF2-40B4-BE49-F238E27FC236}">
                <a16:creationId xmlns:a16="http://schemas.microsoft.com/office/drawing/2014/main" id="{05B8C340-2D5F-4401-B3B6-9C85644B265D}"/>
              </a:ext>
            </a:extLst>
          </p:cNvPr>
          <p:cNvSpPr>
            <a:spLocks noGrp="1"/>
          </p:cNvSpPr>
          <p:nvPr>
            <p:ph type="body" sz="quarter" idx="14" hasCustomPrompt="1"/>
          </p:nvPr>
        </p:nvSpPr>
        <p:spPr>
          <a:xfrm>
            <a:off x="287338" y="6176800"/>
            <a:ext cx="9359900" cy="257367"/>
          </a:xfrm>
        </p:spPr>
        <p:txBody>
          <a:bodyPr tIns="0" bIns="0">
            <a:normAutofit/>
          </a:bodyPr>
          <a:lstStyle>
            <a:lvl1pPr>
              <a:lnSpc>
                <a:spcPct val="100000"/>
              </a:lnSpc>
              <a:spcBef>
                <a:spcPts val="0"/>
              </a:spcBef>
              <a:buFontTx/>
              <a:buNone/>
              <a:defRPr sz="800" b="0">
                <a:solidFill>
                  <a:schemeClr val="accent6"/>
                </a:solidFill>
              </a:defRPr>
            </a:lvl1pPr>
          </a:lstStyle>
          <a:p>
            <a:pPr lvl="0"/>
            <a:r>
              <a:rPr lang="nl-NL"/>
              <a:t>Noot: a) opmerking 1, b) opmerking 2</a:t>
            </a:r>
            <a:br>
              <a:rPr lang="nl-NL"/>
            </a:br>
            <a:r>
              <a:rPr lang="nl-NL"/>
              <a:t>Bron:</a:t>
            </a:r>
          </a:p>
        </p:txBody>
      </p:sp>
      <p:sp>
        <p:nvSpPr>
          <p:cNvPr id="8" name="Text Placeholder 7">
            <a:extLst>
              <a:ext uri="{FF2B5EF4-FFF2-40B4-BE49-F238E27FC236}">
                <a16:creationId xmlns:a16="http://schemas.microsoft.com/office/drawing/2014/main" id="{C88CC76B-AB38-41D0-A56C-C5A6A87500A4}"/>
              </a:ext>
            </a:extLst>
          </p:cNvPr>
          <p:cNvSpPr>
            <a:spLocks noGrp="1"/>
          </p:cNvSpPr>
          <p:nvPr>
            <p:ph type="body" sz="quarter" idx="15"/>
          </p:nvPr>
        </p:nvSpPr>
        <p:spPr>
          <a:xfrm>
            <a:off x="287339" y="183834"/>
            <a:ext cx="2481741" cy="234719"/>
          </a:xfrm>
        </p:spPr>
        <p:txBody>
          <a:bodyPr>
            <a:noAutofit/>
          </a:bodyPr>
          <a:lstStyle>
            <a:lvl1pPr>
              <a:buFontTx/>
              <a:buNone/>
              <a:defRPr sz="1200" b="0">
                <a:solidFill>
                  <a:schemeClr val="accent3"/>
                </a:solidFill>
              </a:defRPr>
            </a:lvl1pPr>
            <a:lvl2pPr>
              <a:buFontTx/>
              <a:buNone/>
              <a:defRPr sz="1200"/>
            </a:lvl2pPr>
            <a:lvl3pPr marL="0" indent="0">
              <a:buFontTx/>
              <a:buNone/>
              <a:defRPr sz="1200"/>
            </a:lvl3pPr>
            <a:lvl4pPr marL="180975" indent="0">
              <a:buFontTx/>
              <a:buNone/>
              <a:defRPr sz="1200"/>
            </a:lvl4pPr>
            <a:lvl5pPr marL="361950" indent="0">
              <a:buFontTx/>
              <a:buNone/>
              <a:defRPr sz="1200"/>
            </a:lvl5pPr>
          </a:lstStyle>
          <a:p>
            <a:pPr lvl="0"/>
            <a:r>
              <a:rPr lang="nl-NL"/>
              <a:t>Klikken om de tekststijl van het model te bewerken</a:t>
            </a:r>
          </a:p>
        </p:txBody>
      </p:sp>
    </p:spTree>
    <p:extLst>
      <p:ext uri="{BB962C8B-B14F-4D97-AF65-F5344CB8AC3E}">
        <p14:creationId xmlns:p14="http://schemas.microsoft.com/office/powerpoint/2010/main" val="3663282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 vakken met k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15EA1-56BA-4CD8-894B-F9A16252A482}"/>
              </a:ext>
            </a:extLst>
          </p:cNvPr>
          <p:cNvSpPr>
            <a:spLocks noGrp="1"/>
          </p:cNvSpPr>
          <p:nvPr>
            <p:ph type="title"/>
          </p:nvPr>
        </p:nvSpPr>
        <p:spPr/>
        <p:txBody>
          <a:bodyPr/>
          <a:lstStyle/>
          <a:p>
            <a:r>
              <a:rPr lang="nl-NL"/>
              <a:t>Klik om stijl te bewerken</a:t>
            </a:r>
          </a:p>
        </p:txBody>
      </p:sp>
      <p:sp>
        <p:nvSpPr>
          <p:cNvPr id="3" name="Slide Number Placeholder 2">
            <a:extLst>
              <a:ext uri="{FF2B5EF4-FFF2-40B4-BE49-F238E27FC236}">
                <a16:creationId xmlns:a16="http://schemas.microsoft.com/office/drawing/2014/main" id="{AD134493-D3C2-4B11-AE40-37C3D0DD4196}"/>
              </a:ext>
            </a:extLst>
          </p:cNvPr>
          <p:cNvSpPr>
            <a:spLocks noGrp="1"/>
          </p:cNvSpPr>
          <p:nvPr>
            <p:ph type="sldNum" sz="quarter" idx="10"/>
          </p:nvPr>
        </p:nvSpPr>
        <p:spPr/>
        <p:txBody>
          <a:bodyPr/>
          <a:lstStyle/>
          <a:p>
            <a:fld id="{A2FE46D9-CCBA-470E-8BCC-EDB1E75AFDC7}" type="slidenum">
              <a:rPr lang="en-GB" smtClean="0"/>
              <a:pPr/>
              <a:t>‹nr.›</a:t>
            </a:fld>
            <a:endParaRPr lang="en-GB"/>
          </a:p>
        </p:txBody>
      </p:sp>
      <p:sp>
        <p:nvSpPr>
          <p:cNvPr id="4" name="Content Placeholder 4">
            <a:extLst>
              <a:ext uri="{FF2B5EF4-FFF2-40B4-BE49-F238E27FC236}">
                <a16:creationId xmlns:a16="http://schemas.microsoft.com/office/drawing/2014/main" id="{B34EBE16-AF7B-498C-9BF7-E4F745ED1D9A}"/>
              </a:ext>
            </a:extLst>
          </p:cNvPr>
          <p:cNvSpPr>
            <a:spLocks noGrp="1"/>
          </p:cNvSpPr>
          <p:nvPr>
            <p:ph sz="quarter" idx="11"/>
          </p:nvPr>
        </p:nvSpPr>
        <p:spPr>
          <a:xfrm>
            <a:off x="287999" y="1507434"/>
            <a:ext cx="2952000" cy="4595833"/>
          </a:xfrm>
          <a:ln>
            <a:solidFill>
              <a:schemeClr val="accent1"/>
            </a:solidFill>
          </a:ln>
        </p:spPr>
        <p:txBody>
          <a:bodyPr/>
          <a:lstStyle>
            <a:lvl1pPr>
              <a:defRPr/>
            </a:lvl1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Content Placeholder 4">
            <a:extLst>
              <a:ext uri="{FF2B5EF4-FFF2-40B4-BE49-F238E27FC236}">
                <a16:creationId xmlns:a16="http://schemas.microsoft.com/office/drawing/2014/main" id="{3C824CC8-D52D-424C-9C0A-F35103547030}"/>
              </a:ext>
            </a:extLst>
          </p:cNvPr>
          <p:cNvSpPr>
            <a:spLocks noGrp="1"/>
          </p:cNvSpPr>
          <p:nvPr>
            <p:ph sz="quarter" idx="12"/>
          </p:nvPr>
        </p:nvSpPr>
        <p:spPr>
          <a:xfrm>
            <a:off x="3492000" y="1507434"/>
            <a:ext cx="2952000" cy="4595833"/>
          </a:xfrm>
          <a:ln>
            <a:solidFill>
              <a:schemeClr val="accent1"/>
            </a:solidFill>
          </a:ln>
        </p:spPr>
        <p:txBody>
          <a:bodyPr vert="horz" lIns="36000" tIns="36000" rIns="36000" bIns="36000" rtlCol="0">
            <a:normAutofit/>
          </a:bodyPr>
          <a:lstStyle>
            <a:lvl1pPr>
              <a:defRPr lang="en-US"/>
            </a:lvl1pPr>
            <a:lvl2pPr>
              <a:defRPr lang="en-US"/>
            </a:lvl2pPr>
            <a:lvl3pPr>
              <a:defRPr lang="en-US"/>
            </a:lvl3pPr>
            <a:lvl4pPr>
              <a:defRPr lang="en-US"/>
            </a:lvl4pPr>
            <a:lvl5pPr>
              <a:defRPr lang="nl-NL"/>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Content Placeholder 4">
            <a:extLst>
              <a:ext uri="{FF2B5EF4-FFF2-40B4-BE49-F238E27FC236}">
                <a16:creationId xmlns:a16="http://schemas.microsoft.com/office/drawing/2014/main" id="{A17CC396-17D3-4B40-8D15-4219D1F6BF0B}"/>
              </a:ext>
            </a:extLst>
          </p:cNvPr>
          <p:cNvSpPr>
            <a:spLocks noGrp="1"/>
          </p:cNvSpPr>
          <p:nvPr>
            <p:ph sz="quarter" idx="13"/>
          </p:nvPr>
        </p:nvSpPr>
        <p:spPr>
          <a:xfrm>
            <a:off x="6696000" y="1507434"/>
            <a:ext cx="2952000" cy="4595833"/>
          </a:xfrm>
          <a:ln>
            <a:solidFill>
              <a:schemeClr val="accent1"/>
            </a:solidFill>
          </a:ln>
        </p:spPr>
        <p:txBody>
          <a:bodyPr vert="horz" lIns="36000" tIns="36000" rIns="36000" bIns="36000" rtlCol="0">
            <a:normAutofit/>
          </a:bodyPr>
          <a:lstStyle>
            <a:lvl1pPr>
              <a:defRPr lang="en-US" dirty="0"/>
            </a:lvl1pPr>
            <a:lvl2pPr>
              <a:defRPr lang="en-US" dirty="0"/>
            </a:lvl2pPr>
            <a:lvl3pPr>
              <a:defRPr lang="en-US" dirty="0"/>
            </a:lvl3pPr>
            <a:lvl4pPr>
              <a:defRPr lang="en-US" dirty="0"/>
            </a:lvl4pPr>
            <a:lvl5pPr>
              <a:defRPr lang="nl-NL" dirty="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ext Placeholder 7">
            <a:extLst>
              <a:ext uri="{FF2B5EF4-FFF2-40B4-BE49-F238E27FC236}">
                <a16:creationId xmlns:a16="http://schemas.microsoft.com/office/drawing/2014/main" id="{05B8C340-2D5F-4401-B3B6-9C85644B265D}"/>
              </a:ext>
            </a:extLst>
          </p:cNvPr>
          <p:cNvSpPr>
            <a:spLocks noGrp="1"/>
          </p:cNvSpPr>
          <p:nvPr>
            <p:ph type="body" sz="quarter" idx="14" hasCustomPrompt="1"/>
          </p:nvPr>
        </p:nvSpPr>
        <p:spPr>
          <a:xfrm>
            <a:off x="287338" y="6176800"/>
            <a:ext cx="9359900" cy="257367"/>
          </a:xfrm>
        </p:spPr>
        <p:txBody>
          <a:bodyPr tIns="0" bIns="0">
            <a:normAutofit/>
          </a:bodyPr>
          <a:lstStyle>
            <a:lvl1pPr>
              <a:lnSpc>
                <a:spcPct val="100000"/>
              </a:lnSpc>
              <a:spcBef>
                <a:spcPts val="0"/>
              </a:spcBef>
              <a:buFontTx/>
              <a:buNone/>
              <a:defRPr sz="800" b="0">
                <a:solidFill>
                  <a:schemeClr val="accent6"/>
                </a:solidFill>
              </a:defRPr>
            </a:lvl1pPr>
          </a:lstStyle>
          <a:p>
            <a:pPr lvl="0"/>
            <a:r>
              <a:rPr lang="nl-NL"/>
              <a:t>Noot: a) opmerking 1, b) opmerking 2</a:t>
            </a:r>
            <a:br>
              <a:rPr lang="nl-NL"/>
            </a:br>
            <a:r>
              <a:rPr lang="en-US" err="1"/>
              <a:t>Bron</a:t>
            </a:r>
            <a:r>
              <a:rPr lang="en-US"/>
              <a:t>:</a:t>
            </a:r>
            <a:endParaRPr lang="nl-NL"/>
          </a:p>
        </p:txBody>
      </p:sp>
      <p:sp>
        <p:nvSpPr>
          <p:cNvPr id="8" name="Text Placeholder 7">
            <a:extLst>
              <a:ext uri="{FF2B5EF4-FFF2-40B4-BE49-F238E27FC236}">
                <a16:creationId xmlns:a16="http://schemas.microsoft.com/office/drawing/2014/main" id="{C88CC76B-AB38-41D0-A56C-C5A6A87500A4}"/>
              </a:ext>
            </a:extLst>
          </p:cNvPr>
          <p:cNvSpPr>
            <a:spLocks noGrp="1"/>
          </p:cNvSpPr>
          <p:nvPr>
            <p:ph type="body" sz="quarter" idx="15"/>
          </p:nvPr>
        </p:nvSpPr>
        <p:spPr>
          <a:xfrm>
            <a:off x="287339" y="183834"/>
            <a:ext cx="2481741" cy="234719"/>
          </a:xfrm>
        </p:spPr>
        <p:txBody>
          <a:bodyPr>
            <a:noAutofit/>
          </a:bodyPr>
          <a:lstStyle>
            <a:lvl1pPr>
              <a:buFontTx/>
              <a:buNone/>
              <a:defRPr sz="1200" b="0">
                <a:solidFill>
                  <a:schemeClr val="accent3"/>
                </a:solidFill>
              </a:defRPr>
            </a:lvl1pPr>
            <a:lvl2pPr>
              <a:buFontTx/>
              <a:buNone/>
              <a:defRPr sz="1200"/>
            </a:lvl2pPr>
            <a:lvl3pPr marL="0" indent="0">
              <a:buFontTx/>
              <a:buNone/>
              <a:defRPr sz="1200"/>
            </a:lvl3pPr>
            <a:lvl4pPr marL="180975" indent="0">
              <a:buFontTx/>
              <a:buNone/>
              <a:defRPr sz="1200"/>
            </a:lvl4pPr>
            <a:lvl5pPr marL="361950" indent="0">
              <a:buFontTx/>
              <a:buNone/>
              <a:defRPr sz="1200"/>
            </a:lvl5pPr>
          </a:lstStyle>
          <a:p>
            <a:pPr lvl="0"/>
            <a:r>
              <a:rPr lang="nl-NL"/>
              <a:t>Klikken om de tekststijl van het model te bewerken</a:t>
            </a:r>
          </a:p>
        </p:txBody>
      </p:sp>
    </p:spTree>
    <p:extLst>
      <p:ext uri="{BB962C8B-B14F-4D97-AF65-F5344CB8AC3E}">
        <p14:creationId xmlns:p14="http://schemas.microsoft.com/office/powerpoint/2010/main" val="3184179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 groot 1 klein va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15EA1-56BA-4CD8-894B-F9A16252A482}"/>
              </a:ext>
            </a:extLst>
          </p:cNvPr>
          <p:cNvSpPr>
            <a:spLocks noGrp="1"/>
          </p:cNvSpPr>
          <p:nvPr>
            <p:ph type="title"/>
          </p:nvPr>
        </p:nvSpPr>
        <p:spPr/>
        <p:txBody>
          <a:bodyPr/>
          <a:lstStyle/>
          <a:p>
            <a:r>
              <a:rPr lang="nl-NL"/>
              <a:t>Klik om stijl te bewerken</a:t>
            </a:r>
          </a:p>
        </p:txBody>
      </p:sp>
      <p:sp>
        <p:nvSpPr>
          <p:cNvPr id="3" name="Slide Number Placeholder 2">
            <a:extLst>
              <a:ext uri="{FF2B5EF4-FFF2-40B4-BE49-F238E27FC236}">
                <a16:creationId xmlns:a16="http://schemas.microsoft.com/office/drawing/2014/main" id="{AD134493-D3C2-4B11-AE40-37C3D0DD4196}"/>
              </a:ext>
            </a:extLst>
          </p:cNvPr>
          <p:cNvSpPr>
            <a:spLocks noGrp="1"/>
          </p:cNvSpPr>
          <p:nvPr>
            <p:ph type="sldNum" sz="quarter" idx="10"/>
          </p:nvPr>
        </p:nvSpPr>
        <p:spPr/>
        <p:txBody>
          <a:bodyPr/>
          <a:lstStyle/>
          <a:p>
            <a:fld id="{A2FE46D9-CCBA-470E-8BCC-EDB1E75AFDC7}" type="slidenum">
              <a:rPr lang="en-GB" smtClean="0"/>
              <a:pPr/>
              <a:t>‹nr.›</a:t>
            </a:fld>
            <a:endParaRPr lang="en-GB"/>
          </a:p>
        </p:txBody>
      </p:sp>
      <p:sp>
        <p:nvSpPr>
          <p:cNvPr id="4" name="Content Placeholder 4">
            <a:extLst>
              <a:ext uri="{FF2B5EF4-FFF2-40B4-BE49-F238E27FC236}">
                <a16:creationId xmlns:a16="http://schemas.microsoft.com/office/drawing/2014/main" id="{B34EBE16-AF7B-498C-9BF7-E4F745ED1D9A}"/>
              </a:ext>
            </a:extLst>
          </p:cNvPr>
          <p:cNvSpPr>
            <a:spLocks noGrp="1"/>
          </p:cNvSpPr>
          <p:nvPr>
            <p:ph sz="quarter" idx="11"/>
          </p:nvPr>
        </p:nvSpPr>
        <p:spPr>
          <a:xfrm>
            <a:off x="287998" y="1323600"/>
            <a:ext cx="6156000" cy="477966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Content Placeholder 4">
            <a:extLst>
              <a:ext uri="{FF2B5EF4-FFF2-40B4-BE49-F238E27FC236}">
                <a16:creationId xmlns:a16="http://schemas.microsoft.com/office/drawing/2014/main" id="{A17CC396-17D3-4B40-8D15-4219D1F6BF0B}"/>
              </a:ext>
            </a:extLst>
          </p:cNvPr>
          <p:cNvSpPr>
            <a:spLocks noGrp="1"/>
          </p:cNvSpPr>
          <p:nvPr>
            <p:ph sz="quarter" idx="13"/>
          </p:nvPr>
        </p:nvSpPr>
        <p:spPr>
          <a:xfrm>
            <a:off x="6696000" y="1323600"/>
            <a:ext cx="2952000" cy="477966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ext Placeholder 7">
            <a:extLst>
              <a:ext uri="{FF2B5EF4-FFF2-40B4-BE49-F238E27FC236}">
                <a16:creationId xmlns:a16="http://schemas.microsoft.com/office/drawing/2014/main" id="{05B8C340-2D5F-4401-B3B6-9C85644B265D}"/>
              </a:ext>
            </a:extLst>
          </p:cNvPr>
          <p:cNvSpPr>
            <a:spLocks noGrp="1"/>
          </p:cNvSpPr>
          <p:nvPr>
            <p:ph type="body" sz="quarter" idx="14" hasCustomPrompt="1"/>
          </p:nvPr>
        </p:nvSpPr>
        <p:spPr>
          <a:xfrm>
            <a:off x="287338" y="6176800"/>
            <a:ext cx="9359900" cy="257367"/>
          </a:xfrm>
        </p:spPr>
        <p:txBody>
          <a:bodyPr tIns="0" bIns="0">
            <a:normAutofit/>
          </a:bodyPr>
          <a:lstStyle>
            <a:lvl1pPr>
              <a:lnSpc>
                <a:spcPct val="100000"/>
              </a:lnSpc>
              <a:spcBef>
                <a:spcPts val="0"/>
              </a:spcBef>
              <a:buFontTx/>
              <a:buNone/>
              <a:defRPr sz="800" b="0">
                <a:solidFill>
                  <a:schemeClr val="accent6"/>
                </a:solidFill>
              </a:defRPr>
            </a:lvl1pPr>
          </a:lstStyle>
          <a:p>
            <a:pPr lvl="0"/>
            <a:r>
              <a:rPr lang="nl-NL"/>
              <a:t>Noot: a) opmerking 1, b) opmerking 2</a:t>
            </a:r>
            <a:br>
              <a:rPr lang="nl-NL"/>
            </a:br>
            <a:r>
              <a:rPr lang="en-US" err="1"/>
              <a:t>Bron</a:t>
            </a:r>
            <a:r>
              <a:rPr lang="en-US"/>
              <a:t>:</a:t>
            </a:r>
            <a:endParaRPr lang="nl-NL"/>
          </a:p>
        </p:txBody>
      </p:sp>
      <p:sp>
        <p:nvSpPr>
          <p:cNvPr id="8" name="Text Placeholder 7">
            <a:extLst>
              <a:ext uri="{FF2B5EF4-FFF2-40B4-BE49-F238E27FC236}">
                <a16:creationId xmlns:a16="http://schemas.microsoft.com/office/drawing/2014/main" id="{C88CC76B-AB38-41D0-A56C-C5A6A87500A4}"/>
              </a:ext>
            </a:extLst>
          </p:cNvPr>
          <p:cNvSpPr>
            <a:spLocks noGrp="1"/>
          </p:cNvSpPr>
          <p:nvPr>
            <p:ph type="body" sz="quarter" idx="15"/>
          </p:nvPr>
        </p:nvSpPr>
        <p:spPr>
          <a:xfrm>
            <a:off x="287339" y="183834"/>
            <a:ext cx="2481741" cy="234719"/>
          </a:xfrm>
        </p:spPr>
        <p:txBody>
          <a:bodyPr>
            <a:noAutofit/>
          </a:bodyPr>
          <a:lstStyle>
            <a:lvl1pPr>
              <a:buFontTx/>
              <a:buNone/>
              <a:defRPr sz="1200" b="0">
                <a:solidFill>
                  <a:schemeClr val="accent3"/>
                </a:solidFill>
              </a:defRPr>
            </a:lvl1pPr>
            <a:lvl2pPr>
              <a:buFontTx/>
              <a:buNone/>
              <a:defRPr sz="1200"/>
            </a:lvl2pPr>
            <a:lvl3pPr marL="0" indent="0">
              <a:buFontTx/>
              <a:buNone/>
              <a:defRPr sz="1200"/>
            </a:lvl3pPr>
            <a:lvl4pPr marL="180975" indent="0">
              <a:buFontTx/>
              <a:buNone/>
              <a:defRPr sz="1200"/>
            </a:lvl4pPr>
            <a:lvl5pPr marL="361950" indent="0">
              <a:buFontTx/>
              <a:buNone/>
              <a:defRPr sz="1200"/>
            </a:lvl5pPr>
          </a:lstStyle>
          <a:p>
            <a:pPr lvl="0"/>
            <a:r>
              <a:rPr lang="nl-NL"/>
              <a:t>Klikken om de tekststijl van het model te bewerken</a:t>
            </a:r>
          </a:p>
        </p:txBody>
      </p:sp>
    </p:spTree>
    <p:extLst>
      <p:ext uri="{BB962C8B-B14F-4D97-AF65-F5344CB8AC3E}">
        <p14:creationId xmlns:p14="http://schemas.microsoft.com/office/powerpoint/2010/main" val="1890656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 vak 1 elemen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05DC67-5A49-42FA-9273-3B81969E8773}"/>
              </a:ext>
            </a:extLst>
          </p:cNvPr>
          <p:cNvSpPr>
            <a:spLocks noGrp="1"/>
          </p:cNvSpPr>
          <p:nvPr>
            <p:ph type="title"/>
          </p:nvPr>
        </p:nvSpPr>
        <p:spPr>
          <a:xfrm>
            <a:off x="288000" y="367666"/>
            <a:ext cx="4536000" cy="807133"/>
          </a:xfrm>
        </p:spPr>
        <p:txBody>
          <a:bodyPr/>
          <a:lstStyle/>
          <a:p>
            <a:r>
              <a:rPr lang="nl-NL"/>
              <a:t>Klik om stijl te bewerken</a:t>
            </a:r>
          </a:p>
        </p:txBody>
      </p:sp>
      <p:sp>
        <p:nvSpPr>
          <p:cNvPr id="3" name="Tijdelijke aanduiding voor dianummer 2">
            <a:extLst>
              <a:ext uri="{FF2B5EF4-FFF2-40B4-BE49-F238E27FC236}">
                <a16:creationId xmlns:a16="http://schemas.microsoft.com/office/drawing/2014/main" id="{0CDBA190-C81D-41F7-B5DE-3F6FDAC505D7}"/>
              </a:ext>
            </a:extLst>
          </p:cNvPr>
          <p:cNvSpPr>
            <a:spLocks noGrp="1"/>
          </p:cNvSpPr>
          <p:nvPr>
            <p:ph type="sldNum" sz="quarter" idx="10"/>
          </p:nvPr>
        </p:nvSpPr>
        <p:spPr/>
        <p:txBody>
          <a:bodyPr/>
          <a:lstStyle/>
          <a:p>
            <a:fld id="{A2FE46D9-CCBA-470E-8BCC-EDB1E75AFDC7}" type="slidenum">
              <a:rPr lang="en-GB" smtClean="0"/>
              <a:pPr/>
              <a:t>‹nr.›</a:t>
            </a:fld>
            <a:endParaRPr lang="en-GB"/>
          </a:p>
        </p:txBody>
      </p:sp>
      <p:sp>
        <p:nvSpPr>
          <p:cNvPr id="5" name="Text Placeholder 7">
            <a:extLst>
              <a:ext uri="{FF2B5EF4-FFF2-40B4-BE49-F238E27FC236}">
                <a16:creationId xmlns:a16="http://schemas.microsoft.com/office/drawing/2014/main" id="{047D22D6-EFE9-483E-863A-47A0E61503ED}"/>
              </a:ext>
            </a:extLst>
          </p:cNvPr>
          <p:cNvSpPr>
            <a:spLocks noGrp="1"/>
          </p:cNvSpPr>
          <p:nvPr>
            <p:ph type="body" sz="quarter" idx="15"/>
          </p:nvPr>
        </p:nvSpPr>
        <p:spPr>
          <a:xfrm>
            <a:off x="287339" y="183834"/>
            <a:ext cx="2481741" cy="234719"/>
          </a:xfrm>
        </p:spPr>
        <p:txBody>
          <a:bodyPr>
            <a:noAutofit/>
          </a:bodyPr>
          <a:lstStyle>
            <a:lvl1pPr>
              <a:buFontTx/>
              <a:buNone/>
              <a:defRPr sz="1200" b="0">
                <a:solidFill>
                  <a:schemeClr val="accent3"/>
                </a:solidFill>
              </a:defRPr>
            </a:lvl1pPr>
            <a:lvl2pPr>
              <a:buFontTx/>
              <a:buNone/>
              <a:defRPr sz="1200"/>
            </a:lvl2pPr>
            <a:lvl3pPr marL="0" indent="0">
              <a:buFontTx/>
              <a:buNone/>
              <a:defRPr sz="1200"/>
            </a:lvl3pPr>
            <a:lvl4pPr marL="180975" indent="0">
              <a:buFontTx/>
              <a:buNone/>
              <a:defRPr sz="1200"/>
            </a:lvl4pPr>
            <a:lvl5pPr marL="361950" indent="0">
              <a:buFontTx/>
              <a:buNone/>
              <a:defRPr sz="1200"/>
            </a:lvl5pPr>
          </a:lstStyle>
          <a:p>
            <a:pPr lvl="0"/>
            <a:r>
              <a:rPr lang="nl-NL"/>
              <a:t>Klikken om de tekststijl van het model te bewerken</a:t>
            </a:r>
          </a:p>
        </p:txBody>
      </p:sp>
      <p:sp>
        <p:nvSpPr>
          <p:cNvPr id="6" name="Content Placeholder 4">
            <a:extLst>
              <a:ext uri="{FF2B5EF4-FFF2-40B4-BE49-F238E27FC236}">
                <a16:creationId xmlns:a16="http://schemas.microsoft.com/office/drawing/2014/main" id="{E85D89D0-D36D-4B50-BB8E-76F7AA1F6DDA}"/>
              </a:ext>
            </a:extLst>
          </p:cNvPr>
          <p:cNvSpPr>
            <a:spLocks noGrp="1"/>
          </p:cNvSpPr>
          <p:nvPr>
            <p:ph sz="quarter" idx="16"/>
          </p:nvPr>
        </p:nvSpPr>
        <p:spPr>
          <a:xfrm>
            <a:off x="288000" y="1323600"/>
            <a:ext cx="4536000" cy="4779667"/>
          </a:xfrm>
        </p:spPr>
        <p:txBody>
          <a:bodyPr/>
          <a:lstStyle>
            <a:lvl1pPr>
              <a:lnSpc>
                <a:spcPts val="1000"/>
              </a:lnSpc>
              <a:spcBef>
                <a:spcPts val="375"/>
              </a:spcBef>
              <a:defRPr/>
            </a:lvl1pPr>
            <a:lvl2pPr>
              <a:lnSpc>
                <a:spcPts val="1000"/>
              </a:lnSpc>
              <a:defRPr/>
            </a:lvl2pPr>
            <a:lvl3pPr>
              <a:lnSpc>
                <a:spcPts val="1000"/>
              </a:lnSpc>
              <a:defRPr/>
            </a:lvl3pPr>
            <a:lvl4pPr marL="360000">
              <a:lnSpc>
                <a:spcPts val="1000"/>
              </a:lnSpc>
              <a:defRPr/>
            </a:lvl4pPr>
            <a:lvl5pPr marL="540000" indent="-180000">
              <a:lnSpc>
                <a:spcPts val="1000"/>
              </a:lnSpc>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ext Placeholder 7">
            <a:extLst>
              <a:ext uri="{FF2B5EF4-FFF2-40B4-BE49-F238E27FC236}">
                <a16:creationId xmlns:a16="http://schemas.microsoft.com/office/drawing/2014/main" id="{8979EA8C-8A08-4B56-B62C-E50EEA9CAEDF}"/>
              </a:ext>
            </a:extLst>
          </p:cNvPr>
          <p:cNvSpPr>
            <a:spLocks noGrp="1"/>
          </p:cNvSpPr>
          <p:nvPr>
            <p:ph type="body" sz="quarter" idx="13" hasCustomPrompt="1"/>
          </p:nvPr>
        </p:nvSpPr>
        <p:spPr>
          <a:xfrm>
            <a:off x="287338" y="6176800"/>
            <a:ext cx="4536000" cy="257367"/>
          </a:xfrm>
        </p:spPr>
        <p:txBody>
          <a:bodyPr tIns="0" bIns="0">
            <a:normAutofit/>
          </a:bodyPr>
          <a:lstStyle>
            <a:lvl1pPr>
              <a:lnSpc>
                <a:spcPct val="100000"/>
              </a:lnSpc>
              <a:spcBef>
                <a:spcPts val="0"/>
              </a:spcBef>
              <a:buFontTx/>
              <a:buNone/>
              <a:defRPr sz="800" b="0">
                <a:solidFill>
                  <a:schemeClr val="accent6"/>
                </a:solidFill>
              </a:defRPr>
            </a:lvl1pPr>
          </a:lstStyle>
          <a:p>
            <a:pPr lvl="0"/>
            <a:r>
              <a:rPr lang="nl-NL"/>
              <a:t>Noot: a) opmerking 1, b) opmerking 2</a:t>
            </a:r>
            <a:br>
              <a:rPr lang="nl-NL"/>
            </a:br>
            <a:r>
              <a:rPr lang="en-US" err="1"/>
              <a:t>Bron</a:t>
            </a:r>
            <a:r>
              <a:rPr lang="en-US"/>
              <a:t>:</a:t>
            </a:r>
            <a:endParaRPr lang="nl-NL"/>
          </a:p>
        </p:txBody>
      </p:sp>
      <p:sp>
        <p:nvSpPr>
          <p:cNvPr id="13" name="Tijdelijke aanduiding voor inhoud 12">
            <a:extLst>
              <a:ext uri="{FF2B5EF4-FFF2-40B4-BE49-F238E27FC236}">
                <a16:creationId xmlns:a16="http://schemas.microsoft.com/office/drawing/2014/main" id="{8F5A34F1-6393-40FD-9E1D-AC381FDF2C65}"/>
              </a:ext>
            </a:extLst>
          </p:cNvPr>
          <p:cNvSpPr>
            <a:spLocks noGrp="1"/>
          </p:cNvSpPr>
          <p:nvPr>
            <p:ph sz="quarter" idx="17" hasCustomPrompt="1"/>
          </p:nvPr>
        </p:nvSpPr>
        <p:spPr>
          <a:xfrm>
            <a:off x="4974000" y="0"/>
            <a:ext cx="4932000" cy="7004050"/>
          </a:xfrm>
        </p:spPr>
        <p:txBody>
          <a:bodyPr/>
          <a:lstStyle>
            <a:lvl1pPr>
              <a:defRPr/>
            </a:lvl1pPr>
          </a:lstStyle>
          <a:p>
            <a:pPr lvl="0"/>
            <a:r>
              <a:rPr lang="nl-NL"/>
              <a:t>Klik op het icoontje om een afbeelding, grafiek of anderszins toe te voegen</a:t>
            </a:r>
          </a:p>
        </p:txBody>
      </p:sp>
    </p:spTree>
    <p:extLst>
      <p:ext uri="{BB962C8B-B14F-4D97-AF65-F5344CB8AC3E}">
        <p14:creationId xmlns:p14="http://schemas.microsoft.com/office/powerpoint/2010/main" val="3446041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lement volle slide">
    <p:spTree>
      <p:nvGrpSpPr>
        <p:cNvPr id="1" name=""/>
        <p:cNvGrpSpPr/>
        <p:nvPr/>
      </p:nvGrpSpPr>
      <p:grpSpPr>
        <a:xfrm>
          <a:off x="0" y="0"/>
          <a:ext cx="0" cy="0"/>
          <a:chOff x="0" y="0"/>
          <a:chExt cx="0" cy="0"/>
        </a:xfrm>
      </p:grpSpPr>
      <p:sp>
        <p:nvSpPr>
          <p:cNvPr id="3" name="Tijdelijke aanduiding voor dianummer 2">
            <a:extLst>
              <a:ext uri="{FF2B5EF4-FFF2-40B4-BE49-F238E27FC236}">
                <a16:creationId xmlns:a16="http://schemas.microsoft.com/office/drawing/2014/main" id="{19C552C0-122F-458C-A271-21726F2BC490}"/>
              </a:ext>
            </a:extLst>
          </p:cNvPr>
          <p:cNvSpPr>
            <a:spLocks noGrp="1"/>
          </p:cNvSpPr>
          <p:nvPr>
            <p:ph type="sldNum" sz="quarter" idx="10"/>
          </p:nvPr>
        </p:nvSpPr>
        <p:spPr/>
        <p:txBody>
          <a:bodyPr/>
          <a:lstStyle/>
          <a:p>
            <a:fld id="{A2FE46D9-CCBA-470E-8BCC-EDB1E75AFDC7}" type="slidenum">
              <a:rPr lang="en-GB" smtClean="0"/>
              <a:pPr/>
              <a:t>‹nr.›</a:t>
            </a:fld>
            <a:endParaRPr lang="en-GB"/>
          </a:p>
        </p:txBody>
      </p:sp>
      <p:sp>
        <p:nvSpPr>
          <p:cNvPr id="4" name="Picture Placeholder 2">
            <a:extLst>
              <a:ext uri="{FF2B5EF4-FFF2-40B4-BE49-F238E27FC236}">
                <a16:creationId xmlns:a16="http://schemas.microsoft.com/office/drawing/2014/main" id="{3D7E24BF-37C5-4BCB-BFA0-E664EFF509E0}"/>
              </a:ext>
            </a:extLst>
          </p:cNvPr>
          <p:cNvSpPr>
            <a:spLocks noGrp="1"/>
          </p:cNvSpPr>
          <p:nvPr>
            <p:ph type="pic" sz="quarter" idx="11" hasCustomPrompt="1"/>
          </p:nvPr>
        </p:nvSpPr>
        <p:spPr>
          <a:xfrm>
            <a:off x="0" y="0"/>
            <a:ext cx="9906000" cy="7004050"/>
          </a:xfrm>
        </p:spPr>
        <p:txBody>
          <a:bodyPr/>
          <a:lstStyle>
            <a:lvl1pPr marL="0" marR="0" indent="0" algn="l" defTabSz="742927" rtl="0" eaLnBrk="1" fontAlgn="auto" latinLnBrk="0" hangingPunct="1">
              <a:lnSpc>
                <a:spcPct val="90000"/>
              </a:lnSpc>
              <a:spcBef>
                <a:spcPts val="812"/>
              </a:spcBef>
              <a:spcAft>
                <a:spcPts val="0"/>
              </a:spcAft>
              <a:buClrTx/>
              <a:buSzTx/>
              <a:buFont typeface="Arial" panose="020B0604020202020204" pitchFamily="34" charset="0"/>
              <a:buNone/>
              <a:tabLst/>
              <a:defRPr/>
            </a:lvl1pPr>
          </a:lstStyle>
          <a:p>
            <a:pPr marL="0" marR="0" lvl="0" indent="0" algn="l" defTabSz="742927" rtl="0" eaLnBrk="1" fontAlgn="auto" latinLnBrk="0" hangingPunct="1">
              <a:lnSpc>
                <a:spcPct val="90000"/>
              </a:lnSpc>
              <a:spcBef>
                <a:spcPts val="812"/>
              </a:spcBef>
              <a:spcAft>
                <a:spcPts val="0"/>
              </a:spcAft>
              <a:buClrTx/>
              <a:buSzTx/>
              <a:buFont typeface="Arial" panose="020B0604020202020204" pitchFamily="34" charset="0"/>
              <a:buNone/>
              <a:tabLst/>
              <a:defRPr/>
            </a:pPr>
            <a:r>
              <a:rPr lang="nl-NL"/>
              <a:t>[Klik op het icoontje in het midden en selecteer een afbeelding]</a:t>
            </a:r>
          </a:p>
        </p:txBody>
      </p:sp>
    </p:spTree>
    <p:extLst>
      <p:ext uri="{BB962C8B-B14F-4D97-AF65-F5344CB8AC3E}">
        <p14:creationId xmlns:p14="http://schemas.microsoft.com/office/powerpoint/2010/main" val="3623405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el Dia Tekst">
    <p:bg>
      <p:bgPr>
        <a:blipFill dpi="0" rotWithShape="1">
          <a:blip r:embed="rId2">
            <a:lum/>
          </a:blip>
          <a:srcRect/>
          <a:stretch>
            <a:fillRect b="-3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6D7C9-18EE-4663-B40F-9B98AA3878C3}"/>
              </a:ext>
            </a:extLst>
          </p:cNvPr>
          <p:cNvSpPr>
            <a:spLocks noGrp="1"/>
          </p:cNvSpPr>
          <p:nvPr>
            <p:ph type="title" hasCustomPrompt="1"/>
          </p:nvPr>
        </p:nvSpPr>
        <p:spPr>
          <a:xfrm>
            <a:off x="984737" y="1909745"/>
            <a:ext cx="7168662" cy="689628"/>
          </a:xfrm>
        </p:spPr>
        <p:txBody>
          <a:bodyPr anchor="b">
            <a:noAutofit/>
          </a:bodyPr>
          <a:lstStyle>
            <a:lvl1pPr>
              <a:defRPr sz="4333" b="1">
                <a:solidFill>
                  <a:srgbClr val="FFFFFF"/>
                </a:solidFill>
              </a:defRPr>
            </a:lvl1pPr>
          </a:lstStyle>
          <a:p>
            <a:r>
              <a:rPr lang="en-US"/>
              <a:t>[</a:t>
            </a:r>
            <a:r>
              <a:rPr lang="en-US" err="1"/>
              <a:t>Presentatietitel</a:t>
            </a:r>
            <a:r>
              <a:rPr lang="en-US"/>
              <a:t>]</a:t>
            </a:r>
            <a:endParaRPr lang="nl-NL"/>
          </a:p>
        </p:txBody>
      </p:sp>
      <p:sp>
        <p:nvSpPr>
          <p:cNvPr id="3" name="Text Placeholder 2">
            <a:extLst>
              <a:ext uri="{FF2B5EF4-FFF2-40B4-BE49-F238E27FC236}">
                <a16:creationId xmlns:a16="http://schemas.microsoft.com/office/drawing/2014/main" id="{FE065266-2BBC-4BC7-AA28-F8DCC3C0424A}"/>
              </a:ext>
            </a:extLst>
          </p:cNvPr>
          <p:cNvSpPr>
            <a:spLocks noGrp="1"/>
          </p:cNvSpPr>
          <p:nvPr>
            <p:ph type="body" idx="1" hasCustomPrompt="1"/>
          </p:nvPr>
        </p:nvSpPr>
        <p:spPr>
          <a:xfrm>
            <a:off x="986539" y="2552005"/>
            <a:ext cx="7166860" cy="689628"/>
          </a:xfrm>
        </p:spPr>
        <p:txBody>
          <a:bodyPr>
            <a:normAutofit/>
          </a:bodyPr>
          <a:lstStyle>
            <a:lvl1pPr marL="0" indent="0">
              <a:buNone/>
              <a:defRPr sz="4333">
                <a:solidFill>
                  <a:srgbClr val="FFFFFF"/>
                </a:solidFill>
              </a:defRPr>
            </a:lvl1pPr>
            <a:lvl2pPr marL="371464" indent="0">
              <a:buNone/>
              <a:defRPr sz="1625">
                <a:solidFill>
                  <a:schemeClr val="tx1">
                    <a:tint val="75000"/>
                  </a:schemeClr>
                </a:solidFill>
              </a:defRPr>
            </a:lvl2pPr>
            <a:lvl3pPr marL="742927" indent="0">
              <a:buNone/>
              <a:defRPr sz="1462">
                <a:solidFill>
                  <a:schemeClr val="tx1">
                    <a:tint val="75000"/>
                  </a:schemeClr>
                </a:solidFill>
              </a:defRPr>
            </a:lvl3pPr>
            <a:lvl4pPr marL="1114391" indent="0">
              <a:buNone/>
              <a:defRPr sz="1300">
                <a:solidFill>
                  <a:schemeClr val="tx1">
                    <a:tint val="75000"/>
                  </a:schemeClr>
                </a:solidFill>
              </a:defRPr>
            </a:lvl4pPr>
            <a:lvl5pPr marL="1485854" indent="0">
              <a:buNone/>
              <a:defRPr sz="1300">
                <a:solidFill>
                  <a:schemeClr val="tx1">
                    <a:tint val="75000"/>
                  </a:schemeClr>
                </a:solidFill>
              </a:defRPr>
            </a:lvl5pPr>
            <a:lvl6pPr marL="1857318" indent="0">
              <a:buNone/>
              <a:defRPr sz="1300">
                <a:solidFill>
                  <a:schemeClr val="tx1">
                    <a:tint val="75000"/>
                  </a:schemeClr>
                </a:solidFill>
              </a:defRPr>
            </a:lvl6pPr>
            <a:lvl7pPr marL="2228781" indent="0">
              <a:buNone/>
              <a:defRPr sz="1300">
                <a:solidFill>
                  <a:schemeClr val="tx1">
                    <a:tint val="75000"/>
                  </a:schemeClr>
                </a:solidFill>
              </a:defRPr>
            </a:lvl7pPr>
            <a:lvl8pPr marL="2600245" indent="0">
              <a:buNone/>
              <a:defRPr sz="1300">
                <a:solidFill>
                  <a:schemeClr val="tx1">
                    <a:tint val="75000"/>
                  </a:schemeClr>
                </a:solidFill>
              </a:defRPr>
            </a:lvl8pPr>
            <a:lvl9pPr marL="2971709" indent="0">
              <a:buNone/>
              <a:defRPr sz="1300">
                <a:solidFill>
                  <a:schemeClr val="tx1">
                    <a:tint val="75000"/>
                  </a:schemeClr>
                </a:solidFill>
              </a:defRPr>
            </a:lvl9pPr>
          </a:lstStyle>
          <a:p>
            <a:pPr lvl="0"/>
            <a:r>
              <a:rPr lang="en-US"/>
              <a:t>[</a:t>
            </a:r>
            <a:r>
              <a:rPr lang="en-US" err="1"/>
              <a:t>Subtitel</a:t>
            </a:r>
            <a:r>
              <a:rPr lang="en-US"/>
              <a:t>]</a:t>
            </a:r>
          </a:p>
        </p:txBody>
      </p:sp>
      <p:sp>
        <p:nvSpPr>
          <p:cNvPr id="8" name="Text Placeholder 7">
            <a:extLst>
              <a:ext uri="{FF2B5EF4-FFF2-40B4-BE49-F238E27FC236}">
                <a16:creationId xmlns:a16="http://schemas.microsoft.com/office/drawing/2014/main" id="{E69CBC55-948A-41C1-B8B4-686997E0E74C}"/>
              </a:ext>
            </a:extLst>
          </p:cNvPr>
          <p:cNvSpPr>
            <a:spLocks noGrp="1"/>
          </p:cNvSpPr>
          <p:nvPr>
            <p:ph type="body" sz="quarter" idx="10" hasCustomPrompt="1"/>
          </p:nvPr>
        </p:nvSpPr>
        <p:spPr>
          <a:xfrm>
            <a:off x="1086808" y="3938356"/>
            <a:ext cx="7066591" cy="272355"/>
          </a:xfrm>
        </p:spPr>
        <p:txBody>
          <a:bodyPr wrap="square" lIns="0" tIns="0" rIns="0" bIns="0">
            <a:spAutoFit/>
          </a:bodyPr>
          <a:lstStyle>
            <a:lvl1pPr marL="0" indent="0">
              <a:lnSpc>
                <a:spcPct val="100000"/>
              </a:lnSpc>
              <a:spcBef>
                <a:spcPts val="0"/>
              </a:spcBef>
              <a:buNone/>
              <a:defRPr sz="1733">
                <a:solidFill>
                  <a:srgbClr val="FFFFFF"/>
                </a:solidFill>
              </a:defRPr>
            </a:lvl1pPr>
          </a:lstStyle>
          <a:p>
            <a:pPr lvl="0"/>
            <a:r>
              <a:rPr lang="en-US"/>
              <a:t>[</a:t>
            </a:r>
            <a:r>
              <a:rPr lang="en-US" err="1"/>
              <a:t>Plaats</a:t>
            </a:r>
            <a:r>
              <a:rPr lang="en-US"/>
              <a:t>]</a:t>
            </a:r>
          </a:p>
        </p:txBody>
      </p:sp>
      <p:sp>
        <p:nvSpPr>
          <p:cNvPr id="11" name="Text Placeholder 7">
            <a:extLst>
              <a:ext uri="{FF2B5EF4-FFF2-40B4-BE49-F238E27FC236}">
                <a16:creationId xmlns:a16="http://schemas.microsoft.com/office/drawing/2014/main" id="{27D37462-AE50-421C-B103-3342F4A21F9D}"/>
              </a:ext>
            </a:extLst>
          </p:cNvPr>
          <p:cNvSpPr>
            <a:spLocks noGrp="1"/>
          </p:cNvSpPr>
          <p:nvPr>
            <p:ph type="body" sz="quarter" idx="11" hasCustomPrompt="1"/>
          </p:nvPr>
        </p:nvSpPr>
        <p:spPr>
          <a:xfrm>
            <a:off x="1086808" y="4253800"/>
            <a:ext cx="7066590" cy="272355"/>
          </a:xfrm>
        </p:spPr>
        <p:txBody>
          <a:bodyPr wrap="square" lIns="0" tIns="0" rIns="0" bIns="0">
            <a:spAutoFit/>
          </a:bodyPr>
          <a:lstStyle>
            <a:lvl1pPr marL="0" indent="0">
              <a:lnSpc>
                <a:spcPct val="100000"/>
              </a:lnSpc>
              <a:spcBef>
                <a:spcPts val="0"/>
              </a:spcBef>
              <a:buNone/>
              <a:defRPr sz="1733">
                <a:solidFill>
                  <a:srgbClr val="FFFFFF"/>
                </a:solidFill>
              </a:defRPr>
            </a:lvl1pPr>
          </a:lstStyle>
          <a:p>
            <a:pPr lvl="0"/>
            <a:r>
              <a:rPr lang="en-US"/>
              <a:t>[XX </a:t>
            </a:r>
            <a:r>
              <a:rPr lang="en-US" err="1"/>
              <a:t>maand</a:t>
            </a:r>
            <a:r>
              <a:rPr lang="en-US"/>
              <a:t> 20 XX]</a:t>
            </a:r>
          </a:p>
        </p:txBody>
      </p:sp>
    </p:spTree>
    <p:extLst>
      <p:ext uri="{BB962C8B-B14F-4D97-AF65-F5344CB8AC3E}">
        <p14:creationId xmlns:p14="http://schemas.microsoft.com/office/powerpoint/2010/main" val="1287871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lum/>
          </a:blip>
          <a:srcRect/>
          <a:stretch>
            <a:fillRect b="-3000"/>
          </a:stretch>
        </a:blipFill>
        <a:effectLst/>
      </p:bgPr>
    </p:bg>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8D00E21F-95AC-4E7D-A58A-3816356571CE}"/>
              </a:ext>
            </a:extLst>
          </p:cNvPr>
          <p:cNvSpPr>
            <a:spLocks noGrp="1"/>
          </p:cNvSpPr>
          <p:nvPr>
            <p:ph type="sldNum" sz="quarter" idx="4"/>
          </p:nvPr>
        </p:nvSpPr>
        <p:spPr>
          <a:xfrm>
            <a:off x="7419150" y="6689046"/>
            <a:ext cx="2228850" cy="220600"/>
          </a:xfrm>
          <a:prstGeom prst="rect">
            <a:avLst/>
          </a:prstGeom>
        </p:spPr>
        <p:txBody>
          <a:bodyPr vert="horz" lIns="91440" tIns="45720" rIns="91440" bIns="45720" rtlCol="0" anchor="ctr"/>
          <a:lstStyle>
            <a:lvl1pPr algn="r">
              <a:defRPr lang="nl-NL" sz="800" kern="1200" smtClean="0">
                <a:solidFill>
                  <a:schemeClr val="tx1"/>
                </a:solidFill>
                <a:latin typeface="+mn-lt"/>
                <a:ea typeface="+mn-ea"/>
                <a:cs typeface="+mn-cs"/>
              </a:defRPr>
            </a:lvl1pPr>
          </a:lstStyle>
          <a:p>
            <a:fld id="{A2FE46D9-CCBA-470E-8BCC-EDB1E75AFDC7}" type="slidenum">
              <a:rPr lang="en-GB" smtClean="0"/>
              <a:pPr/>
              <a:t>‹nr.›</a:t>
            </a:fld>
            <a:endParaRPr lang="en-GB"/>
          </a:p>
        </p:txBody>
      </p:sp>
      <p:sp>
        <p:nvSpPr>
          <p:cNvPr id="2" name="Title Placeholder 1">
            <a:extLst>
              <a:ext uri="{FF2B5EF4-FFF2-40B4-BE49-F238E27FC236}">
                <a16:creationId xmlns:a16="http://schemas.microsoft.com/office/drawing/2014/main" id="{533CB65F-7396-4C59-9E09-38DA050AE8F9}"/>
              </a:ext>
            </a:extLst>
          </p:cNvPr>
          <p:cNvSpPr>
            <a:spLocks noGrp="1"/>
          </p:cNvSpPr>
          <p:nvPr>
            <p:ph type="title"/>
          </p:nvPr>
        </p:nvSpPr>
        <p:spPr>
          <a:xfrm>
            <a:off x="288000" y="367666"/>
            <a:ext cx="9360000" cy="807133"/>
          </a:xfrm>
          <a:prstGeom prst="rect">
            <a:avLst/>
          </a:prstGeom>
        </p:spPr>
        <p:txBody>
          <a:bodyPr vert="horz" lIns="36000" tIns="36000" rIns="36000" bIns="36000" rtlCol="0" anchor="t">
            <a:noAutofit/>
          </a:bodyPr>
          <a:lstStyle/>
          <a:p>
            <a:r>
              <a:rPr lang="nl-NL"/>
              <a:t>Klik om stijl te bewerken</a:t>
            </a:r>
          </a:p>
        </p:txBody>
      </p:sp>
      <p:sp>
        <p:nvSpPr>
          <p:cNvPr id="3" name="Text Placeholder 2">
            <a:extLst>
              <a:ext uri="{FF2B5EF4-FFF2-40B4-BE49-F238E27FC236}">
                <a16:creationId xmlns:a16="http://schemas.microsoft.com/office/drawing/2014/main" id="{7EF2F052-AD5C-45DD-BAE3-DF6BD0EFE2D7}"/>
              </a:ext>
            </a:extLst>
          </p:cNvPr>
          <p:cNvSpPr>
            <a:spLocks noGrp="1"/>
          </p:cNvSpPr>
          <p:nvPr>
            <p:ph type="body" idx="1"/>
          </p:nvPr>
        </p:nvSpPr>
        <p:spPr>
          <a:xfrm>
            <a:off x="288000" y="1323600"/>
            <a:ext cx="9360000" cy="4779667"/>
          </a:xfrm>
          <a:prstGeom prst="rect">
            <a:avLst/>
          </a:prstGeom>
        </p:spPr>
        <p:txBody>
          <a:bodyPr vert="horz" lIns="36000" tIns="36000" rIns="36000" bIns="3600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ekstvak 3">
            <a:extLst>
              <a:ext uri="{FF2B5EF4-FFF2-40B4-BE49-F238E27FC236}">
                <a16:creationId xmlns:a16="http://schemas.microsoft.com/office/drawing/2014/main" id="{188D3992-5C2E-400D-8549-9B63FEF7430A}"/>
              </a:ext>
            </a:extLst>
          </p:cNvPr>
          <p:cNvSpPr txBox="1"/>
          <p:nvPr userDrawn="1"/>
        </p:nvSpPr>
        <p:spPr>
          <a:xfrm>
            <a:off x="3210863" y="6689614"/>
            <a:ext cx="3484273" cy="220032"/>
          </a:xfrm>
          <a:prstGeom prst="rect">
            <a:avLst/>
          </a:prstGeom>
          <a:noFill/>
        </p:spPr>
        <p:txBody>
          <a:bodyPr wrap="square" rtlCol="0">
            <a:spAutoFit/>
          </a:bodyPr>
          <a:lstStyle/>
          <a:p>
            <a:pPr algn="ctr"/>
            <a:r>
              <a:rPr lang="nl-NL" sz="800">
                <a:solidFill>
                  <a:schemeClr val="accent3"/>
                </a:solidFill>
              </a:rPr>
              <a:t>© 2020 Invest-NL . Alle rechten voorbehouden.</a:t>
            </a:r>
          </a:p>
        </p:txBody>
      </p:sp>
    </p:spTree>
    <p:extLst>
      <p:ext uri="{BB962C8B-B14F-4D97-AF65-F5344CB8AC3E}">
        <p14:creationId xmlns:p14="http://schemas.microsoft.com/office/powerpoint/2010/main" val="3345487000"/>
      </p:ext>
    </p:extLst>
  </p:cSld>
  <p:clrMap bg1="lt1" tx1="dk1" bg2="lt2" tx2="dk2" accent1="accent1" accent2="accent2" accent3="accent3" accent4="accent4" accent5="accent5" accent6="accent6" hlink="hlink" folHlink="folHlink"/>
  <p:sldLayoutIdLst>
    <p:sldLayoutId id="2147483694" r:id="rId1"/>
    <p:sldLayoutId id="2147483691" r:id="rId2"/>
    <p:sldLayoutId id="2147483693" r:id="rId3"/>
    <p:sldLayoutId id="2147483692" r:id="rId4"/>
    <p:sldLayoutId id="2147483719" r:id="rId5"/>
    <p:sldLayoutId id="2147483695" r:id="rId6"/>
    <p:sldLayoutId id="2147483717" r:id="rId7"/>
    <p:sldLayoutId id="2147483718" r:id="rId8"/>
  </p:sldLayoutIdLst>
  <p:hf hdr="0" ftr="0" dt="0"/>
  <p:txStyles>
    <p:titleStyle>
      <a:lvl1pPr algn="l" defTabSz="685800" rtl="0" eaLnBrk="1" latinLnBrk="0" hangingPunct="1">
        <a:lnSpc>
          <a:spcPct val="100000"/>
        </a:lnSpc>
        <a:spcBef>
          <a:spcPct val="0"/>
        </a:spcBef>
        <a:buNone/>
        <a:defRPr sz="2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0" indent="0" algn="l" defTabSz="685800" rtl="0" eaLnBrk="1" latinLnBrk="0" hangingPunct="1">
        <a:lnSpc>
          <a:spcPts val="1000"/>
        </a:lnSpc>
        <a:spcBef>
          <a:spcPts val="600"/>
        </a:spcBef>
        <a:buFontTx/>
        <a:buNone/>
        <a:defRPr sz="1000" b="1" kern="1200">
          <a:solidFill>
            <a:schemeClr val="accent1"/>
          </a:solidFill>
          <a:latin typeface="+mn-lt"/>
          <a:ea typeface="+mn-ea"/>
          <a:cs typeface="+mn-cs"/>
        </a:defRPr>
      </a:lvl1pPr>
      <a:lvl2pPr marL="0" indent="0" algn="l" defTabSz="685800" rtl="0" eaLnBrk="1" latinLnBrk="0" hangingPunct="1">
        <a:lnSpc>
          <a:spcPts val="1000"/>
        </a:lnSpc>
        <a:spcBef>
          <a:spcPts val="600"/>
        </a:spcBef>
        <a:buFontTx/>
        <a:buNone/>
        <a:defRPr sz="1000" kern="1200">
          <a:solidFill>
            <a:schemeClr val="tx1"/>
          </a:solidFill>
          <a:latin typeface="+mn-lt"/>
          <a:ea typeface="+mn-ea"/>
          <a:cs typeface="+mn-cs"/>
        </a:defRPr>
      </a:lvl2pPr>
      <a:lvl3pPr marL="180975" indent="-180975" algn="l" defTabSz="685800" rtl="0" eaLnBrk="1" latinLnBrk="0" hangingPunct="1">
        <a:lnSpc>
          <a:spcPts val="1000"/>
        </a:lnSpc>
        <a:spcBef>
          <a:spcPts val="600"/>
        </a:spcBef>
        <a:buFont typeface="Arial" panose="020B0604020202020204" pitchFamily="34" charset="0"/>
        <a:buChar char="•"/>
        <a:defRPr sz="1000" kern="1200">
          <a:solidFill>
            <a:schemeClr val="tx1"/>
          </a:solidFill>
          <a:latin typeface="+mn-lt"/>
          <a:ea typeface="+mn-ea"/>
          <a:cs typeface="+mn-cs"/>
        </a:defRPr>
      </a:lvl3pPr>
      <a:lvl4pPr marL="360000" indent="-180975" algn="l" defTabSz="685800" rtl="0" eaLnBrk="1" latinLnBrk="0" hangingPunct="1">
        <a:lnSpc>
          <a:spcPts val="1000"/>
        </a:lnSpc>
        <a:spcBef>
          <a:spcPts val="600"/>
        </a:spcBef>
        <a:buFont typeface="Arial" panose="020B0604020202020204" pitchFamily="34" charset="0"/>
        <a:buChar char="•"/>
        <a:defRPr sz="1000" kern="1200">
          <a:solidFill>
            <a:schemeClr val="tx1"/>
          </a:solidFill>
          <a:latin typeface="+mn-lt"/>
          <a:ea typeface="+mn-ea"/>
          <a:cs typeface="+mn-cs"/>
        </a:defRPr>
      </a:lvl4pPr>
      <a:lvl5pPr marL="540000" indent="-180000" algn="l" defTabSz="685800" rtl="0" eaLnBrk="1" latinLnBrk="0" hangingPunct="1">
        <a:lnSpc>
          <a:spcPts val="1000"/>
        </a:lnSpc>
        <a:spcBef>
          <a:spcPts val="600"/>
        </a:spcBef>
        <a:buFont typeface="Arial" panose="020B0604020202020204" pitchFamily="34" charset="0"/>
        <a:buChar char="•"/>
        <a:defRPr sz="1000" kern="1200">
          <a:solidFill>
            <a:schemeClr val="tx1"/>
          </a:solidFill>
          <a:latin typeface="+mn-lt"/>
          <a:ea typeface="+mn-ea"/>
          <a:cs typeface="+mn-cs"/>
        </a:defRPr>
      </a:lvl5pPr>
      <a:lvl6pPr marL="720000" indent="-180000" algn="l" defTabSz="685800" rtl="0" eaLnBrk="1" latinLnBrk="0" hangingPunct="1">
        <a:lnSpc>
          <a:spcPts val="600"/>
        </a:lnSpc>
        <a:spcBef>
          <a:spcPts val="300"/>
        </a:spcBef>
        <a:buFont typeface="Arial" panose="020B0604020202020204" pitchFamily="34" charset="0"/>
        <a:buChar char="•"/>
        <a:defRPr sz="1000" kern="1200">
          <a:solidFill>
            <a:schemeClr val="tx1"/>
          </a:solidFill>
          <a:latin typeface="+mn-lt"/>
          <a:ea typeface="+mn-ea"/>
          <a:cs typeface="+mn-cs"/>
        </a:defRPr>
      </a:lvl6pPr>
      <a:lvl7pPr marL="900000" indent="-180000" algn="l" defTabSz="685800" rtl="0" eaLnBrk="1" latinLnBrk="0" hangingPunct="1">
        <a:lnSpc>
          <a:spcPts val="600"/>
        </a:lnSpc>
        <a:spcBef>
          <a:spcPts val="300"/>
        </a:spcBef>
        <a:buFont typeface="Arial" panose="020B0604020202020204" pitchFamily="34" charset="0"/>
        <a:buChar char="•"/>
        <a:defRPr sz="1000" kern="1200">
          <a:solidFill>
            <a:schemeClr val="tx1"/>
          </a:solidFill>
          <a:latin typeface="+mn-lt"/>
          <a:ea typeface="+mn-ea"/>
          <a:cs typeface="+mn-cs"/>
        </a:defRPr>
      </a:lvl7pPr>
      <a:lvl8pPr marL="1080000" indent="-180000" algn="l" defTabSz="685800" rtl="0" eaLnBrk="1" latinLnBrk="0" hangingPunct="1">
        <a:lnSpc>
          <a:spcPts val="300"/>
        </a:lnSpc>
        <a:spcBef>
          <a:spcPts val="300"/>
        </a:spcBef>
        <a:buFont typeface="Arial" panose="020B0604020202020204" pitchFamily="34" charset="0"/>
        <a:buChar char="•"/>
        <a:defRPr lang="en-US" sz="1000" kern="1200" dirty="0" smtClean="0">
          <a:solidFill>
            <a:schemeClr val="tx1"/>
          </a:solidFill>
          <a:latin typeface="+mn-lt"/>
          <a:ea typeface="+mn-ea"/>
          <a:cs typeface="+mn-cs"/>
        </a:defRPr>
      </a:lvl8pPr>
      <a:lvl9pPr marL="1260000" indent="-180000" algn="l" defTabSz="685800" rtl="0" eaLnBrk="1" latinLnBrk="0" hangingPunct="1">
        <a:lnSpc>
          <a:spcPts val="100"/>
        </a:lnSpc>
        <a:spcBef>
          <a:spcPts val="0"/>
        </a:spcBef>
        <a:buFont typeface="Arial" panose="020B0604020202020204" pitchFamily="34" charset="0"/>
        <a:buChar char="•"/>
        <a:defRPr lang="nl-NL" sz="1000" kern="1200" dirty="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6">
            <a:lum/>
          </a:blip>
          <a:srcRect/>
          <a:stretch>
            <a:fillRect b="-3000"/>
          </a:stretch>
        </a:blipFill>
        <a:effectLst/>
      </p:bgPr>
    </p:bg>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8D00E21F-95AC-4E7D-A58A-3816356571CE}"/>
              </a:ext>
            </a:extLst>
          </p:cNvPr>
          <p:cNvSpPr>
            <a:spLocks noGrp="1"/>
          </p:cNvSpPr>
          <p:nvPr>
            <p:ph type="sldNum" sz="quarter" idx="4"/>
          </p:nvPr>
        </p:nvSpPr>
        <p:spPr>
          <a:xfrm>
            <a:off x="6017700" y="6618000"/>
            <a:ext cx="2228850" cy="371603"/>
          </a:xfrm>
          <a:prstGeom prst="rect">
            <a:avLst/>
          </a:prstGeom>
        </p:spPr>
        <p:txBody>
          <a:bodyPr vert="horz" lIns="91440" tIns="45720" rIns="91440" bIns="45720" rtlCol="0" anchor="ctr"/>
          <a:lstStyle>
            <a:lvl1pPr algn="r">
              <a:defRPr lang="nl-NL" sz="800" kern="1200" smtClean="0">
                <a:solidFill>
                  <a:schemeClr val="tx1">
                    <a:tint val="75000"/>
                  </a:schemeClr>
                </a:solidFill>
                <a:latin typeface="+mn-lt"/>
                <a:ea typeface="+mn-ea"/>
                <a:cs typeface="+mn-cs"/>
              </a:defRPr>
            </a:lvl1pPr>
          </a:lstStyle>
          <a:p>
            <a:pPr defTabSz="990570"/>
            <a:fld id="{A2FE46D9-CCBA-470E-8BCC-EDB1E75AFDC7}" type="slidenum">
              <a:rPr lang="en-GB" smtClean="0">
                <a:solidFill>
                  <a:srgbClr val="383A36">
                    <a:tint val="75000"/>
                  </a:srgbClr>
                </a:solidFill>
              </a:rPr>
              <a:pPr defTabSz="990570"/>
              <a:t>‹nr.›</a:t>
            </a:fld>
            <a:endParaRPr lang="en-GB">
              <a:solidFill>
                <a:srgbClr val="383A36">
                  <a:tint val="75000"/>
                </a:srgbClr>
              </a:solidFill>
            </a:endParaRPr>
          </a:p>
        </p:txBody>
      </p:sp>
      <p:sp>
        <p:nvSpPr>
          <p:cNvPr id="2" name="Title Placeholder 1">
            <a:extLst>
              <a:ext uri="{FF2B5EF4-FFF2-40B4-BE49-F238E27FC236}">
                <a16:creationId xmlns:a16="http://schemas.microsoft.com/office/drawing/2014/main" id="{533CB65F-7396-4C59-9E09-38DA050AE8F9}"/>
              </a:ext>
            </a:extLst>
          </p:cNvPr>
          <p:cNvSpPr>
            <a:spLocks noGrp="1"/>
          </p:cNvSpPr>
          <p:nvPr>
            <p:ph type="title"/>
          </p:nvPr>
        </p:nvSpPr>
        <p:spPr>
          <a:xfrm>
            <a:off x="311212" y="811855"/>
            <a:ext cx="7935339" cy="914839"/>
          </a:xfrm>
          <a:prstGeom prst="rect">
            <a:avLst/>
          </a:prstGeom>
        </p:spPr>
        <p:txBody>
          <a:bodyPr vert="horz" lIns="91440" tIns="45720" rIns="91440" bIns="45720" rtlCol="0" anchor="ctr">
            <a:normAutofit/>
          </a:bodyPr>
          <a:lstStyle/>
          <a:p>
            <a:r>
              <a:rPr lang="nl-NL"/>
              <a:t>Klik om stijl te bewerken</a:t>
            </a:r>
          </a:p>
        </p:txBody>
      </p:sp>
      <p:sp>
        <p:nvSpPr>
          <p:cNvPr id="3" name="Text Placeholder 2">
            <a:extLst>
              <a:ext uri="{FF2B5EF4-FFF2-40B4-BE49-F238E27FC236}">
                <a16:creationId xmlns:a16="http://schemas.microsoft.com/office/drawing/2014/main" id="{7EF2F052-AD5C-45DD-BAE3-DF6BD0EFE2D7}"/>
              </a:ext>
            </a:extLst>
          </p:cNvPr>
          <p:cNvSpPr>
            <a:spLocks noGrp="1"/>
          </p:cNvSpPr>
          <p:nvPr>
            <p:ph type="body" idx="1"/>
          </p:nvPr>
        </p:nvSpPr>
        <p:spPr>
          <a:xfrm>
            <a:off x="311212" y="1864505"/>
            <a:ext cx="7935339" cy="425595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Date Placeholder 3">
            <a:extLst>
              <a:ext uri="{FF2B5EF4-FFF2-40B4-BE49-F238E27FC236}">
                <a16:creationId xmlns:a16="http://schemas.microsoft.com/office/drawing/2014/main" id="{8E08411B-42E1-4A09-AFE7-D3635DEA467C}"/>
              </a:ext>
            </a:extLst>
          </p:cNvPr>
          <p:cNvSpPr>
            <a:spLocks noGrp="1"/>
          </p:cNvSpPr>
          <p:nvPr>
            <p:ph type="dt" sz="half" idx="2"/>
          </p:nvPr>
        </p:nvSpPr>
        <p:spPr>
          <a:xfrm>
            <a:off x="311213" y="477766"/>
            <a:ext cx="4336986" cy="136276"/>
          </a:xfrm>
          <a:prstGeom prst="rect">
            <a:avLst/>
          </a:prstGeom>
        </p:spPr>
        <p:txBody>
          <a:bodyPr vert="horz" wrap="square" lIns="0" tIns="0" rIns="36000" bIns="0" rtlCol="0" anchor="t" anchorCtr="0">
            <a:spAutoFit/>
          </a:bodyPr>
          <a:lstStyle>
            <a:lvl1pPr algn="l">
              <a:defRPr lang="nl-NL" sz="867" kern="1200" smtClean="0">
                <a:solidFill>
                  <a:schemeClr val="tx1">
                    <a:tint val="75000"/>
                  </a:schemeClr>
                </a:solidFill>
                <a:latin typeface="+mn-lt"/>
                <a:ea typeface="+mn-ea"/>
                <a:cs typeface="+mn-cs"/>
              </a:defRPr>
            </a:lvl1pPr>
          </a:lstStyle>
          <a:p>
            <a:pPr defTabSz="990570"/>
            <a:endParaRPr lang="en-GB">
              <a:solidFill>
                <a:srgbClr val="383A36">
                  <a:tint val="75000"/>
                </a:srgbClr>
              </a:solidFill>
            </a:endParaRPr>
          </a:p>
        </p:txBody>
      </p:sp>
      <p:sp>
        <p:nvSpPr>
          <p:cNvPr id="5" name="Footer Placeholder 4">
            <a:extLst>
              <a:ext uri="{FF2B5EF4-FFF2-40B4-BE49-F238E27FC236}">
                <a16:creationId xmlns:a16="http://schemas.microsoft.com/office/drawing/2014/main" id="{40317C15-A4F5-4004-9ED9-68D263251A9C}"/>
              </a:ext>
            </a:extLst>
          </p:cNvPr>
          <p:cNvSpPr>
            <a:spLocks noGrp="1"/>
          </p:cNvSpPr>
          <p:nvPr>
            <p:ph type="ftr" sz="quarter" idx="3"/>
          </p:nvPr>
        </p:nvSpPr>
        <p:spPr>
          <a:xfrm>
            <a:off x="311213" y="317355"/>
            <a:ext cx="4336987" cy="136276"/>
          </a:xfrm>
          <a:prstGeom prst="rect">
            <a:avLst/>
          </a:prstGeom>
        </p:spPr>
        <p:txBody>
          <a:bodyPr vert="horz" wrap="square" lIns="0" tIns="0" rIns="36000" bIns="0" rtlCol="0" anchor="t" anchorCtr="0">
            <a:spAutoFit/>
          </a:bodyPr>
          <a:lstStyle>
            <a:lvl1pPr algn="l">
              <a:defRPr sz="867">
                <a:solidFill>
                  <a:schemeClr val="tx1">
                    <a:tint val="75000"/>
                  </a:schemeClr>
                </a:solidFill>
              </a:defRPr>
            </a:lvl1pPr>
          </a:lstStyle>
          <a:p>
            <a:pPr defTabSz="990570"/>
            <a:endParaRPr lang="nl-NL">
              <a:solidFill>
                <a:srgbClr val="383A36">
                  <a:tint val="75000"/>
                </a:srgbClr>
              </a:solidFill>
            </a:endParaRPr>
          </a:p>
        </p:txBody>
      </p:sp>
    </p:spTree>
    <p:extLst>
      <p:ext uri="{BB962C8B-B14F-4D97-AF65-F5344CB8AC3E}">
        <p14:creationId xmlns:p14="http://schemas.microsoft.com/office/powerpoint/2010/main" val="1443235975"/>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12" r:id="rId3"/>
    <p:sldLayoutId id="2147483715" r:id="rId4"/>
  </p:sldLayoutIdLst>
  <p:hf hdr="0" ftr="0" dt="0"/>
  <p:txStyles>
    <p:titleStyle>
      <a:lvl1pPr algn="l" defTabSz="742927" rtl="0" eaLnBrk="1" latinLnBrk="0" hangingPunct="1">
        <a:lnSpc>
          <a:spcPct val="90000"/>
        </a:lnSpc>
        <a:spcBef>
          <a:spcPct val="0"/>
        </a:spcBef>
        <a:buNone/>
        <a:defRPr sz="3575"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85732" indent="-185732" algn="l" defTabSz="742927" rtl="0" eaLnBrk="1" latinLnBrk="0" hangingPunct="1">
        <a:lnSpc>
          <a:spcPct val="90000"/>
        </a:lnSpc>
        <a:spcBef>
          <a:spcPts val="812"/>
        </a:spcBef>
        <a:buFont typeface="Arial" panose="020B0604020202020204" pitchFamily="34" charset="0"/>
        <a:buChar char="•"/>
        <a:defRPr sz="2275" kern="1200">
          <a:solidFill>
            <a:schemeClr val="tx1"/>
          </a:solidFill>
          <a:latin typeface="+mn-lt"/>
          <a:ea typeface="+mn-ea"/>
          <a:cs typeface="+mn-cs"/>
        </a:defRPr>
      </a:lvl1pPr>
      <a:lvl2pPr marL="557195" indent="-185732" algn="l" defTabSz="742927" rtl="0" eaLnBrk="1" latinLnBrk="0" hangingPunct="1">
        <a:lnSpc>
          <a:spcPct val="90000"/>
        </a:lnSpc>
        <a:spcBef>
          <a:spcPts val="406"/>
        </a:spcBef>
        <a:buFont typeface="Arial" panose="020B0604020202020204" pitchFamily="34" charset="0"/>
        <a:buChar char="•"/>
        <a:defRPr sz="1950" kern="1200">
          <a:solidFill>
            <a:schemeClr val="tx1"/>
          </a:solidFill>
          <a:latin typeface="+mn-lt"/>
          <a:ea typeface="+mn-ea"/>
          <a:cs typeface="+mn-cs"/>
        </a:defRPr>
      </a:lvl2pPr>
      <a:lvl3pPr marL="928659" indent="-185732" algn="l" defTabSz="742927" rtl="0" eaLnBrk="1" latinLnBrk="0" hangingPunct="1">
        <a:lnSpc>
          <a:spcPct val="90000"/>
        </a:lnSpc>
        <a:spcBef>
          <a:spcPts val="406"/>
        </a:spcBef>
        <a:buFont typeface="Arial" panose="020B0604020202020204" pitchFamily="34" charset="0"/>
        <a:buChar char="•"/>
        <a:defRPr sz="1625" kern="1200">
          <a:solidFill>
            <a:schemeClr val="tx1"/>
          </a:solidFill>
          <a:latin typeface="+mn-lt"/>
          <a:ea typeface="+mn-ea"/>
          <a:cs typeface="+mn-cs"/>
        </a:defRPr>
      </a:lvl3pPr>
      <a:lvl4pPr marL="1300122" indent="-185732" algn="l" defTabSz="742927" rtl="0" eaLnBrk="1" latinLnBrk="0" hangingPunct="1">
        <a:lnSpc>
          <a:spcPct val="90000"/>
        </a:lnSpc>
        <a:spcBef>
          <a:spcPts val="406"/>
        </a:spcBef>
        <a:buFont typeface="Arial" panose="020B0604020202020204" pitchFamily="34" charset="0"/>
        <a:buChar char="•"/>
        <a:defRPr sz="1462" kern="1200">
          <a:solidFill>
            <a:schemeClr val="tx1"/>
          </a:solidFill>
          <a:latin typeface="+mn-lt"/>
          <a:ea typeface="+mn-ea"/>
          <a:cs typeface="+mn-cs"/>
        </a:defRPr>
      </a:lvl4pPr>
      <a:lvl5pPr marL="1671586" indent="-185732" algn="l" defTabSz="742927" rtl="0" eaLnBrk="1" latinLnBrk="0" hangingPunct="1">
        <a:lnSpc>
          <a:spcPct val="90000"/>
        </a:lnSpc>
        <a:spcBef>
          <a:spcPts val="406"/>
        </a:spcBef>
        <a:buFont typeface="Arial" panose="020B0604020202020204" pitchFamily="34" charset="0"/>
        <a:buChar char="•"/>
        <a:defRPr sz="1462" kern="1200">
          <a:solidFill>
            <a:schemeClr val="tx1"/>
          </a:solidFill>
          <a:latin typeface="+mn-lt"/>
          <a:ea typeface="+mn-ea"/>
          <a:cs typeface="+mn-cs"/>
        </a:defRPr>
      </a:lvl5pPr>
      <a:lvl6pPr marL="2043050" indent="-185732" algn="l" defTabSz="742927" rtl="0" eaLnBrk="1" latinLnBrk="0" hangingPunct="1">
        <a:lnSpc>
          <a:spcPct val="90000"/>
        </a:lnSpc>
        <a:spcBef>
          <a:spcPts val="406"/>
        </a:spcBef>
        <a:buFont typeface="Arial" panose="020B0604020202020204" pitchFamily="34" charset="0"/>
        <a:buChar char="•"/>
        <a:defRPr sz="1462" kern="1200">
          <a:solidFill>
            <a:schemeClr val="tx1"/>
          </a:solidFill>
          <a:latin typeface="+mn-lt"/>
          <a:ea typeface="+mn-ea"/>
          <a:cs typeface="+mn-cs"/>
        </a:defRPr>
      </a:lvl6pPr>
      <a:lvl7pPr marL="2414513" indent="-185732" algn="l" defTabSz="742927" rtl="0" eaLnBrk="1" latinLnBrk="0" hangingPunct="1">
        <a:lnSpc>
          <a:spcPct val="90000"/>
        </a:lnSpc>
        <a:spcBef>
          <a:spcPts val="406"/>
        </a:spcBef>
        <a:buFont typeface="Arial" panose="020B0604020202020204" pitchFamily="34" charset="0"/>
        <a:buChar char="•"/>
        <a:defRPr sz="1462" kern="1200">
          <a:solidFill>
            <a:schemeClr val="tx1"/>
          </a:solidFill>
          <a:latin typeface="+mn-lt"/>
          <a:ea typeface="+mn-ea"/>
          <a:cs typeface="+mn-cs"/>
        </a:defRPr>
      </a:lvl7pPr>
      <a:lvl8pPr marL="2785977" indent="-185732" algn="l" defTabSz="742927" rtl="0" eaLnBrk="1" latinLnBrk="0" hangingPunct="1">
        <a:lnSpc>
          <a:spcPct val="90000"/>
        </a:lnSpc>
        <a:spcBef>
          <a:spcPts val="406"/>
        </a:spcBef>
        <a:buFont typeface="Arial" panose="020B0604020202020204" pitchFamily="34" charset="0"/>
        <a:buChar char="•"/>
        <a:defRPr sz="1462" kern="1200">
          <a:solidFill>
            <a:schemeClr val="tx1"/>
          </a:solidFill>
          <a:latin typeface="+mn-lt"/>
          <a:ea typeface="+mn-ea"/>
          <a:cs typeface="+mn-cs"/>
        </a:defRPr>
      </a:lvl8pPr>
      <a:lvl9pPr marL="3157440" indent="-185732" algn="l" defTabSz="742927" rtl="0" eaLnBrk="1" latinLnBrk="0" hangingPunct="1">
        <a:lnSpc>
          <a:spcPct val="90000"/>
        </a:lnSpc>
        <a:spcBef>
          <a:spcPts val="406"/>
        </a:spcBef>
        <a:buFont typeface="Arial" panose="020B0604020202020204" pitchFamily="34" charset="0"/>
        <a:buChar char="•"/>
        <a:defRPr sz="1462" kern="1200">
          <a:solidFill>
            <a:schemeClr val="tx1"/>
          </a:solidFill>
          <a:latin typeface="+mn-lt"/>
          <a:ea typeface="+mn-ea"/>
          <a:cs typeface="+mn-cs"/>
        </a:defRPr>
      </a:lvl9pPr>
    </p:bodyStyle>
    <p:otherStyle>
      <a:defPPr>
        <a:defRPr lang="en-US"/>
      </a:defPPr>
      <a:lvl1pPr marL="0" algn="l" defTabSz="742927" rtl="0" eaLnBrk="1" latinLnBrk="0" hangingPunct="1">
        <a:defRPr sz="1462" kern="1200">
          <a:solidFill>
            <a:schemeClr val="tx1"/>
          </a:solidFill>
          <a:latin typeface="+mn-lt"/>
          <a:ea typeface="+mn-ea"/>
          <a:cs typeface="+mn-cs"/>
        </a:defRPr>
      </a:lvl1pPr>
      <a:lvl2pPr marL="371464" algn="l" defTabSz="742927" rtl="0" eaLnBrk="1" latinLnBrk="0" hangingPunct="1">
        <a:defRPr sz="1462" kern="1200">
          <a:solidFill>
            <a:schemeClr val="tx1"/>
          </a:solidFill>
          <a:latin typeface="+mn-lt"/>
          <a:ea typeface="+mn-ea"/>
          <a:cs typeface="+mn-cs"/>
        </a:defRPr>
      </a:lvl2pPr>
      <a:lvl3pPr marL="742927" algn="l" defTabSz="742927" rtl="0" eaLnBrk="1" latinLnBrk="0" hangingPunct="1">
        <a:defRPr sz="1462" kern="1200">
          <a:solidFill>
            <a:schemeClr val="tx1"/>
          </a:solidFill>
          <a:latin typeface="+mn-lt"/>
          <a:ea typeface="+mn-ea"/>
          <a:cs typeface="+mn-cs"/>
        </a:defRPr>
      </a:lvl3pPr>
      <a:lvl4pPr marL="1114391" algn="l" defTabSz="742927" rtl="0" eaLnBrk="1" latinLnBrk="0" hangingPunct="1">
        <a:defRPr sz="1462" kern="1200">
          <a:solidFill>
            <a:schemeClr val="tx1"/>
          </a:solidFill>
          <a:latin typeface="+mn-lt"/>
          <a:ea typeface="+mn-ea"/>
          <a:cs typeface="+mn-cs"/>
        </a:defRPr>
      </a:lvl4pPr>
      <a:lvl5pPr marL="1485854" algn="l" defTabSz="742927" rtl="0" eaLnBrk="1" latinLnBrk="0" hangingPunct="1">
        <a:defRPr sz="1462" kern="1200">
          <a:solidFill>
            <a:schemeClr val="tx1"/>
          </a:solidFill>
          <a:latin typeface="+mn-lt"/>
          <a:ea typeface="+mn-ea"/>
          <a:cs typeface="+mn-cs"/>
        </a:defRPr>
      </a:lvl5pPr>
      <a:lvl6pPr marL="1857318" algn="l" defTabSz="742927" rtl="0" eaLnBrk="1" latinLnBrk="0" hangingPunct="1">
        <a:defRPr sz="1462" kern="1200">
          <a:solidFill>
            <a:schemeClr val="tx1"/>
          </a:solidFill>
          <a:latin typeface="+mn-lt"/>
          <a:ea typeface="+mn-ea"/>
          <a:cs typeface="+mn-cs"/>
        </a:defRPr>
      </a:lvl6pPr>
      <a:lvl7pPr marL="2228781" algn="l" defTabSz="742927" rtl="0" eaLnBrk="1" latinLnBrk="0" hangingPunct="1">
        <a:defRPr sz="1462" kern="1200">
          <a:solidFill>
            <a:schemeClr val="tx1"/>
          </a:solidFill>
          <a:latin typeface="+mn-lt"/>
          <a:ea typeface="+mn-ea"/>
          <a:cs typeface="+mn-cs"/>
        </a:defRPr>
      </a:lvl7pPr>
      <a:lvl8pPr marL="2600245" algn="l" defTabSz="742927" rtl="0" eaLnBrk="1" latinLnBrk="0" hangingPunct="1">
        <a:defRPr sz="1462" kern="1200">
          <a:solidFill>
            <a:schemeClr val="tx1"/>
          </a:solidFill>
          <a:latin typeface="+mn-lt"/>
          <a:ea typeface="+mn-ea"/>
          <a:cs typeface="+mn-cs"/>
        </a:defRPr>
      </a:lvl8pPr>
      <a:lvl9pPr marL="2971709" algn="l" defTabSz="742927" rtl="0" eaLnBrk="1" latinLnBrk="0" hangingPunct="1">
        <a:defRPr sz="14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pTitle">
            <a:extLst>
              <a:ext uri="{FF2B5EF4-FFF2-40B4-BE49-F238E27FC236}">
                <a16:creationId xmlns:a16="http://schemas.microsoft.com/office/drawing/2014/main" id="{8C3FB6F5-E0DE-4BE3-943A-B906C6042F65}"/>
              </a:ext>
            </a:extLst>
          </p:cNvPr>
          <p:cNvSpPr>
            <a:spLocks noGrp="1"/>
          </p:cNvSpPr>
          <p:nvPr>
            <p:ph type="title"/>
          </p:nvPr>
        </p:nvSpPr>
        <p:spPr/>
        <p:txBody>
          <a:bodyPr/>
          <a:lstStyle/>
          <a:p>
            <a:r>
              <a:rPr lang="nl-NL"/>
              <a:t>Format Pitch Deck </a:t>
            </a:r>
          </a:p>
        </p:txBody>
      </p:sp>
      <p:sp>
        <p:nvSpPr>
          <p:cNvPr id="3" name="shpSubtitle">
            <a:extLst>
              <a:ext uri="{FF2B5EF4-FFF2-40B4-BE49-F238E27FC236}">
                <a16:creationId xmlns:a16="http://schemas.microsoft.com/office/drawing/2014/main" id="{274D9803-321D-4BFF-A533-892F94F48C43}"/>
              </a:ext>
            </a:extLst>
          </p:cNvPr>
          <p:cNvSpPr>
            <a:spLocks noGrp="1"/>
          </p:cNvSpPr>
          <p:nvPr>
            <p:ph type="body" idx="1"/>
          </p:nvPr>
        </p:nvSpPr>
        <p:spPr/>
        <p:txBody>
          <a:bodyPr>
            <a:normAutofit/>
          </a:bodyPr>
          <a:lstStyle/>
          <a:p>
            <a:r>
              <a:rPr lang="nl-NL"/>
              <a:t>[name company]</a:t>
            </a:r>
          </a:p>
        </p:txBody>
      </p:sp>
      <p:sp>
        <p:nvSpPr>
          <p:cNvPr id="4" name="shpBULocation_loccity">
            <a:extLst>
              <a:ext uri="{FF2B5EF4-FFF2-40B4-BE49-F238E27FC236}">
                <a16:creationId xmlns:a16="http://schemas.microsoft.com/office/drawing/2014/main" id="{E463B926-A336-4D0B-BFF8-60A267F2AE16}"/>
              </a:ext>
            </a:extLst>
          </p:cNvPr>
          <p:cNvSpPr>
            <a:spLocks noGrp="1"/>
          </p:cNvSpPr>
          <p:nvPr>
            <p:ph type="body" sz="quarter" idx="10"/>
          </p:nvPr>
        </p:nvSpPr>
        <p:spPr>
          <a:xfrm>
            <a:off x="1086808" y="3938356"/>
            <a:ext cx="7066591" cy="1066702"/>
          </a:xfrm>
        </p:spPr>
        <p:txBody>
          <a:bodyPr/>
          <a:lstStyle/>
          <a:p>
            <a:pPr marL="285750" indent="-285750">
              <a:buFont typeface="Arial" panose="020B0604020202020204" pitchFamily="34" charset="0"/>
              <a:buChar char="•"/>
            </a:pPr>
            <a:r>
              <a:rPr lang="nl-NL" dirty="0" err="1"/>
              <a:t>Use</a:t>
            </a:r>
            <a:r>
              <a:rPr lang="nl-NL" dirty="0"/>
              <a:t> </a:t>
            </a:r>
            <a:r>
              <a:rPr lang="nl-NL" dirty="0" err="1"/>
              <a:t>this</a:t>
            </a:r>
            <a:r>
              <a:rPr lang="nl-NL" dirty="0"/>
              <a:t> format </a:t>
            </a:r>
            <a:r>
              <a:rPr lang="nl-NL" dirty="0" err="1"/>
              <a:t>for</a:t>
            </a:r>
            <a:r>
              <a:rPr lang="nl-NL" dirty="0"/>
              <a:t> </a:t>
            </a:r>
            <a:r>
              <a:rPr lang="nl-NL" dirty="0" err="1"/>
              <a:t>your</a:t>
            </a:r>
            <a:r>
              <a:rPr lang="nl-NL" dirty="0"/>
              <a:t> </a:t>
            </a:r>
            <a:r>
              <a:rPr lang="nl-NL" dirty="0" err="1"/>
              <a:t>application</a:t>
            </a:r>
            <a:r>
              <a:rPr lang="nl-NL" dirty="0"/>
              <a:t> </a:t>
            </a:r>
            <a:r>
              <a:rPr lang="nl-NL" dirty="0" err="1"/>
              <a:t>for</a:t>
            </a:r>
            <a:r>
              <a:rPr lang="nl-NL" dirty="0"/>
              <a:t> Invest-NL </a:t>
            </a:r>
          </a:p>
          <a:p>
            <a:pPr marL="285750" indent="-285750">
              <a:buFont typeface="Arial" panose="020B0604020202020204" pitchFamily="34" charset="0"/>
              <a:buChar char="•"/>
            </a:pPr>
            <a:r>
              <a:rPr lang="nl-NL" dirty="0" err="1"/>
              <a:t>Please</a:t>
            </a:r>
            <a:r>
              <a:rPr lang="nl-NL" dirty="0"/>
              <a:t> </a:t>
            </a:r>
            <a:r>
              <a:rPr lang="nl-NL" dirty="0" err="1"/>
              <a:t>try</a:t>
            </a:r>
            <a:r>
              <a:rPr lang="nl-NL" dirty="0"/>
              <a:t> </a:t>
            </a:r>
            <a:r>
              <a:rPr lang="nl-NL" dirty="0" err="1"/>
              <a:t>to</a:t>
            </a:r>
            <a:r>
              <a:rPr lang="nl-NL" dirty="0"/>
              <a:t> limit </a:t>
            </a:r>
            <a:r>
              <a:rPr lang="nl-NL" dirty="0" err="1"/>
              <a:t>the</a:t>
            </a:r>
            <a:r>
              <a:rPr lang="nl-NL" dirty="0"/>
              <a:t> </a:t>
            </a:r>
            <a:r>
              <a:rPr lang="nl-NL" dirty="0" err="1"/>
              <a:t>number</a:t>
            </a:r>
            <a:r>
              <a:rPr lang="nl-NL" dirty="0"/>
              <a:t> of pages (</a:t>
            </a:r>
            <a:r>
              <a:rPr lang="nl-NL" dirty="0" err="1"/>
              <a:t>including</a:t>
            </a:r>
            <a:r>
              <a:rPr lang="nl-NL" dirty="0"/>
              <a:t> </a:t>
            </a:r>
            <a:r>
              <a:rPr lang="nl-NL" dirty="0" err="1"/>
              <a:t>annexes</a:t>
            </a:r>
            <a:r>
              <a:rPr lang="nl-NL" dirty="0"/>
              <a:t>) </a:t>
            </a:r>
          </a:p>
          <a:p>
            <a:pPr marL="285750" indent="-285750">
              <a:buFont typeface="Arial" panose="020B0604020202020204" pitchFamily="34" charset="0"/>
              <a:buChar char="•"/>
            </a:pPr>
            <a:r>
              <a:rPr lang="nl-NL" dirty="0"/>
              <a:t>The format </a:t>
            </a:r>
            <a:r>
              <a:rPr lang="nl-NL" dirty="0" err="1"/>
              <a:t>gives</a:t>
            </a:r>
            <a:r>
              <a:rPr lang="nl-NL" dirty="0"/>
              <a:t> </a:t>
            </a:r>
            <a:r>
              <a:rPr lang="nl-NL" dirty="0" err="1"/>
              <a:t>suggestions</a:t>
            </a:r>
            <a:r>
              <a:rPr lang="nl-NL" dirty="0"/>
              <a:t> </a:t>
            </a:r>
            <a:r>
              <a:rPr lang="nl-NL" dirty="0" err="1"/>
              <a:t>for</a:t>
            </a:r>
            <a:r>
              <a:rPr lang="nl-NL" dirty="0"/>
              <a:t> </a:t>
            </a:r>
            <a:r>
              <a:rPr lang="nl-NL" dirty="0" err="1"/>
              <a:t>displaying</a:t>
            </a:r>
            <a:r>
              <a:rPr lang="nl-NL" dirty="0"/>
              <a:t> information, </a:t>
            </a:r>
            <a:r>
              <a:rPr lang="nl-NL" dirty="0" err="1"/>
              <a:t>however</a:t>
            </a:r>
            <a:r>
              <a:rPr lang="nl-NL" dirty="0"/>
              <a:t> </a:t>
            </a:r>
            <a:r>
              <a:rPr lang="nl-NL" dirty="0" err="1"/>
              <a:t>you</a:t>
            </a:r>
            <a:r>
              <a:rPr lang="nl-NL" dirty="0"/>
              <a:t> are free </a:t>
            </a:r>
            <a:r>
              <a:rPr lang="nl-NL" dirty="0" err="1"/>
              <a:t>to</a:t>
            </a:r>
            <a:r>
              <a:rPr lang="nl-NL" dirty="0"/>
              <a:t> </a:t>
            </a:r>
            <a:r>
              <a:rPr lang="nl-NL" dirty="0" err="1"/>
              <a:t>use</a:t>
            </a:r>
            <a:r>
              <a:rPr lang="nl-NL" dirty="0"/>
              <a:t> </a:t>
            </a:r>
            <a:r>
              <a:rPr lang="nl-NL" dirty="0" err="1"/>
              <a:t>your</a:t>
            </a:r>
            <a:r>
              <a:rPr lang="nl-NL" dirty="0"/>
              <a:t> </a:t>
            </a:r>
            <a:r>
              <a:rPr lang="nl-NL" dirty="0" err="1"/>
              <a:t>own</a:t>
            </a:r>
            <a:r>
              <a:rPr lang="nl-NL" dirty="0"/>
              <a:t> </a:t>
            </a:r>
            <a:r>
              <a:rPr lang="nl-NL" dirty="0" err="1"/>
              <a:t>figures</a:t>
            </a:r>
            <a:r>
              <a:rPr lang="nl-NL" dirty="0"/>
              <a:t>/</a:t>
            </a:r>
            <a:r>
              <a:rPr lang="nl-NL" dirty="0" err="1"/>
              <a:t>tables</a:t>
            </a:r>
            <a:r>
              <a:rPr lang="nl-NL" dirty="0"/>
              <a:t> </a:t>
            </a:r>
            <a:r>
              <a:rPr lang="nl-NL" dirty="0" err="1"/>
              <a:t>etc</a:t>
            </a:r>
            <a:r>
              <a:rPr lang="nl-NL" dirty="0"/>
              <a:t> </a:t>
            </a:r>
          </a:p>
        </p:txBody>
      </p:sp>
      <p:sp>
        <p:nvSpPr>
          <p:cNvPr id="7" name="Tijdelijke aanduiding voor tekst 6">
            <a:extLst>
              <a:ext uri="{FF2B5EF4-FFF2-40B4-BE49-F238E27FC236}">
                <a16:creationId xmlns:a16="http://schemas.microsoft.com/office/drawing/2014/main" id="{5D127752-374E-43F9-9D98-F9C33B68F3A3}"/>
              </a:ext>
            </a:extLst>
          </p:cNvPr>
          <p:cNvSpPr>
            <a:spLocks noGrp="1"/>
          </p:cNvSpPr>
          <p:nvPr>
            <p:ph type="body" sz="quarter" idx="11"/>
          </p:nvPr>
        </p:nvSpPr>
        <p:spPr>
          <a:xfrm>
            <a:off x="1086808" y="5867179"/>
            <a:ext cx="7066590" cy="272355"/>
          </a:xfrm>
        </p:spPr>
        <p:txBody>
          <a:bodyPr/>
          <a:lstStyle/>
          <a:p>
            <a:endParaRPr lang="nl-NL" dirty="0"/>
          </a:p>
        </p:txBody>
      </p:sp>
    </p:spTree>
    <p:extLst>
      <p:ext uri="{BB962C8B-B14F-4D97-AF65-F5344CB8AC3E}">
        <p14:creationId xmlns:p14="http://schemas.microsoft.com/office/powerpoint/2010/main" val="12949192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299E4E-4482-479C-BB44-C063854FC37B}"/>
              </a:ext>
            </a:extLst>
          </p:cNvPr>
          <p:cNvSpPr>
            <a:spLocks noGrp="1"/>
          </p:cNvSpPr>
          <p:nvPr>
            <p:ph type="title"/>
          </p:nvPr>
        </p:nvSpPr>
        <p:spPr/>
        <p:txBody>
          <a:bodyPr/>
          <a:lstStyle/>
          <a:p>
            <a:r>
              <a:rPr lang="nl-NL"/>
              <a:t>10. Risk analysis</a:t>
            </a:r>
          </a:p>
        </p:txBody>
      </p:sp>
      <p:sp>
        <p:nvSpPr>
          <p:cNvPr id="3" name="Tijdelijke aanduiding voor inhoud 2">
            <a:extLst>
              <a:ext uri="{FF2B5EF4-FFF2-40B4-BE49-F238E27FC236}">
                <a16:creationId xmlns:a16="http://schemas.microsoft.com/office/drawing/2014/main" id="{2AA42C3C-5917-4FD3-84C4-ACCD3D785789}"/>
              </a:ext>
            </a:extLst>
          </p:cNvPr>
          <p:cNvSpPr>
            <a:spLocks noGrp="1"/>
          </p:cNvSpPr>
          <p:nvPr>
            <p:ph sz="quarter" idx="11"/>
          </p:nvPr>
        </p:nvSpPr>
        <p:spPr/>
        <p:txBody>
          <a:bodyPr/>
          <a:lstStyle/>
          <a:p>
            <a:r>
              <a:rPr lang="nl-NL" b="0" err="1">
                <a:solidFill>
                  <a:schemeClr val="tx1"/>
                </a:solidFill>
              </a:rPr>
              <a:t>Potential</a:t>
            </a:r>
            <a:r>
              <a:rPr lang="nl-NL" b="0">
                <a:solidFill>
                  <a:schemeClr val="tx1"/>
                </a:solidFill>
              </a:rPr>
              <a:t> </a:t>
            </a:r>
            <a:r>
              <a:rPr lang="nl-NL" b="0" err="1">
                <a:solidFill>
                  <a:schemeClr val="tx1"/>
                </a:solidFill>
              </a:rPr>
              <a:t>risks</a:t>
            </a:r>
            <a:endParaRPr lang="nl-NL" b="0">
              <a:solidFill>
                <a:schemeClr val="tx1"/>
              </a:solidFill>
            </a:endParaRPr>
          </a:p>
          <a:p>
            <a:r>
              <a:rPr lang="nl-NL" b="0"/>
              <a:t>[</a:t>
            </a:r>
            <a:r>
              <a:rPr lang="nl-NL" b="0" err="1"/>
              <a:t>what</a:t>
            </a:r>
            <a:r>
              <a:rPr lang="nl-NL" b="0"/>
              <a:t> are </a:t>
            </a:r>
            <a:r>
              <a:rPr lang="nl-NL" b="0" err="1"/>
              <a:t>the</a:t>
            </a:r>
            <a:r>
              <a:rPr lang="nl-NL" b="0"/>
              <a:t> </a:t>
            </a:r>
            <a:r>
              <a:rPr lang="nl-NL" b="0" err="1"/>
              <a:t>potential</a:t>
            </a:r>
            <a:r>
              <a:rPr lang="nl-NL" b="0"/>
              <a:t> </a:t>
            </a:r>
            <a:r>
              <a:rPr lang="nl-NL" b="0" err="1"/>
              <a:t>risks</a:t>
            </a:r>
            <a:r>
              <a:rPr lang="nl-NL" b="0"/>
              <a:t>] </a:t>
            </a:r>
          </a:p>
        </p:txBody>
      </p:sp>
      <p:sp>
        <p:nvSpPr>
          <p:cNvPr id="4" name="Tijdelijke aanduiding voor inhoud 3">
            <a:extLst>
              <a:ext uri="{FF2B5EF4-FFF2-40B4-BE49-F238E27FC236}">
                <a16:creationId xmlns:a16="http://schemas.microsoft.com/office/drawing/2014/main" id="{8DD8595A-6C58-4478-BD71-03ADD34184DD}"/>
              </a:ext>
            </a:extLst>
          </p:cNvPr>
          <p:cNvSpPr>
            <a:spLocks noGrp="1"/>
          </p:cNvSpPr>
          <p:nvPr>
            <p:ph sz="quarter" idx="12"/>
          </p:nvPr>
        </p:nvSpPr>
        <p:spPr/>
        <p:txBody>
          <a:bodyPr/>
          <a:lstStyle/>
          <a:p>
            <a:r>
              <a:rPr lang="nl-NL" b="0" err="1">
                <a:solidFill>
                  <a:schemeClr val="tx1"/>
                </a:solidFill>
              </a:rPr>
              <a:t>Mitigation</a:t>
            </a:r>
            <a:r>
              <a:rPr lang="nl-NL" b="0">
                <a:solidFill>
                  <a:schemeClr val="tx1"/>
                </a:solidFill>
              </a:rPr>
              <a:t> </a:t>
            </a:r>
            <a:r>
              <a:rPr lang="nl-NL" b="0" err="1">
                <a:solidFill>
                  <a:schemeClr val="tx1"/>
                </a:solidFill>
              </a:rPr>
              <a:t>measures</a:t>
            </a:r>
            <a:endParaRPr lang="nl-NL" b="0">
              <a:solidFill>
                <a:schemeClr val="tx1"/>
              </a:solidFill>
            </a:endParaRPr>
          </a:p>
          <a:p>
            <a:r>
              <a:rPr lang="nl-NL" b="0"/>
              <a:t>[</a:t>
            </a:r>
            <a:r>
              <a:rPr lang="nl-NL" b="0" err="1"/>
              <a:t>include</a:t>
            </a:r>
            <a:r>
              <a:rPr lang="nl-NL" b="0"/>
              <a:t> </a:t>
            </a:r>
            <a:r>
              <a:rPr lang="nl-NL" b="0" err="1"/>
              <a:t>mitigation</a:t>
            </a:r>
            <a:r>
              <a:rPr lang="nl-NL" b="0"/>
              <a:t> </a:t>
            </a:r>
            <a:r>
              <a:rPr lang="nl-NL" b="0" err="1"/>
              <a:t>measures</a:t>
            </a:r>
            <a:r>
              <a:rPr lang="nl-NL" b="0"/>
              <a:t>] </a:t>
            </a:r>
          </a:p>
        </p:txBody>
      </p:sp>
      <p:sp>
        <p:nvSpPr>
          <p:cNvPr id="5" name="Tijdelijke aanduiding voor tekst 4">
            <a:extLst>
              <a:ext uri="{FF2B5EF4-FFF2-40B4-BE49-F238E27FC236}">
                <a16:creationId xmlns:a16="http://schemas.microsoft.com/office/drawing/2014/main" id="{EE5F3699-C903-42E4-BE6A-EFC2CBB68C8E}"/>
              </a:ext>
            </a:extLst>
          </p:cNvPr>
          <p:cNvSpPr>
            <a:spLocks noGrp="1"/>
          </p:cNvSpPr>
          <p:nvPr>
            <p:ph type="body" sz="quarter" idx="13"/>
          </p:nvPr>
        </p:nvSpPr>
        <p:spPr/>
        <p:txBody>
          <a:bodyPr/>
          <a:lstStyle/>
          <a:p>
            <a:endParaRPr lang="nl-NL"/>
          </a:p>
        </p:txBody>
      </p:sp>
      <p:sp>
        <p:nvSpPr>
          <p:cNvPr id="6" name="Tijdelijke aanduiding voor tekst 5">
            <a:extLst>
              <a:ext uri="{FF2B5EF4-FFF2-40B4-BE49-F238E27FC236}">
                <a16:creationId xmlns:a16="http://schemas.microsoft.com/office/drawing/2014/main" id="{4E102E81-5F19-4395-815A-8EA6648D613D}"/>
              </a:ext>
            </a:extLst>
          </p:cNvPr>
          <p:cNvSpPr>
            <a:spLocks noGrp="1"/>
          </p:cNvSpPr>
          <p:nvPr>
            <p:ph type="body" sz="quarter" idx="14"/>
          </p:nvPr>
        </p:nvSpPr>
        <p:spPr/>
        <p:txBody>
          <a:bodyPr/>
          <a:lstStyle/>
          <a:p>
            <a:endParaRPr lang="nl-NL"/>
          </a:p>
        </p:txBody>
      </p:sp>
      <p:sp>
        <p:nvSpPr>
          <p:cNvPr id="7" name="Tijdelijke aanduiding voor dianummer 6">
            <a:extLst>
              <a:ext uri="{FF2B5EF4-FFF2-40B4-BE49-F238E27FC236}">
                <a16:creationId xmlns:a16="http://schemas.microsoft.com/office/drawing/2014/main" id="{CB243220-A4A5-4D61-9ACA-857A7B06F8D7}"/>
              </a:ext>
            </a:extLst>
          </p:cNvPr>
          <p:cNvSpPr>
            <a:spLocks noGrp="1"/>
          </p:cNvSpPr>
          <p:nvPr>
            <p:ph type="sldNum" sz="quarter" idx="10"/>
          </p:nvPr>
        </p:nvSpPr>
        <p:spPr/>
        <p:txBody>
          <a:bodyPr/>
          <a:lstStyle/>
          <a:p>
            <a:fld id="{A2FE46D9-CCBA-470E-8BCC-EDB1E75AFDC7}" type="slidenum">
              <a:rPr lang="en-GB" smtClean="0"/>
              <a:pPr/>
              <a:t>10</a:t>
            </a:fld>
            <a:endParaRPr lang="en-GB"/>
          </a:p>
        </p:txBody>
      </p:sp>
    </p:spTree>
    <p:extLst>
      <p:ext uri="{BB962C8B-B14F-4D97-AF65-F5344CB8AC3E}">
        <p14:creationId xmlns:p14="http://schemas.microsoft.com/office/powerpoint/2010/main" val="15853512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AA003E-01F0-4B99-BA5E-C9A07CE769ED}"/>
              </a:ext>
            </a:extLst>
          </p:cNvPr>
          <p:cNvSpPr>
            <a:spLocks noGrp="1"/>
          </p:cNvSpPr>
          <p:nvPr>
            <p:ph type="title"/>
          </p:nvPr>
        </p:nvSpPr>
        <p:spPr/>
        <p:txBody>
          <a:bodyPr/>
          <a:lstStyle/>
          <a:p>
            <a:r>
              <a:rPr lang="nl-NL"/>
              <a:t>11. Financials </a:t>
            </a:r>
          </a:p>
        </p:txBody>
      </p:sp>
      <p:sp>
        <p:nvSpPr>
          <p:cNvPr id="3" name="Tijdelijke aanduiding voor dianummer 2">
            <a:extLst>
              <a:ext uri="{FF2B5EF4-FFF2-40B4-BE49-F238E27FC236}">
                <a16:creationId xmlns:a16="http://schemas.microsoft.com/office/drawing/2014/main" id="{48EE853D-19BD-476A-9D37-D546FA1A3833}"/>
              </a:ext>
            </a:extLst>
          </p:cNvPr>
          <p:cNvSpPr>
            <a:spLocks noGrp="1"/>
          </p:cNvSpPr>
          <p:nvPr>
            <p:ph type="sldNum" sz="quarter" idx="10"/>
          </p:nvPr>
        </p:nvSpPr>
        <p:spPr/>
        <p:txBody>
          <a:bodyPr/>
          <a:lstStyle/>
          <a:p>
            <a:fld id="{A2FE46D9-CCBA-470E-8BCC-EDB1E75AFDC7}" type="slidenum">
              <a:rPr lang="en-GB" smtClean="0"/>
              <a:pPr/>
              <a:t>11</a:t>
            </a:fld>
            <a:endParaRPr lang="en-GB"/>
          </a:p>
        </p:txBody>
      </p:sp>
      <p:sp>
        <p:nvSpPr>
          <p:cNvPr id="4" name="Tijdelijke aanduiding voor inhoud 3">
            <a:extLst>
              <a:ext uri="{FF2B5EF4-FFF2-40B4-BE49-F238E27FC236}">
                <a16:creationId xmlns:a16="http://schemas.microsoft.com/office/drawing/2014/main" id="{0EBF1113-0143-4BE1-96FB-80CD0ECAC636}"/>
              </a:ext>
            </a:extLst>
          </p:cNvPr>
          <p:cNvSpPr>
            <a:spLocks noGrp="1"/>
          </p:cNvSpPr>
          <p:nvPr>
            <p:ph sz="quarter" idx="11"/>
          </p:nvPr>
        </p:nvSpPr>
        <p:spPr/>
        <p:txBody>
          <a:bodyPr/>
          <a:lstStyle/>
          <a:p>
            <a:pPr marL="628650" lvl="1" indent="-171450">
              <a:lnSpc>
                <a:spcPct val="107000"/>
              </a:lnSpc>
              <a:buFont typeface="Arial" panose="020B0604020202020204" pitchFamily="34" charset="0"/>
              <a:buChar char="•"/>
            </a:pPr>
            <a:r>
              <a:rPr lang="en-US" sz="1100" dirty="0">
                <a:effectLst/>
                <a:ea typeface="Calibri" panose="020F0502020204030204" pitchFamily="34" charset="0"/>
                <a:cs typeface="Times New Roman" panose="02020603050405020304" pitchFamily="18" charset="0"/>
              </a:rPr>
              <a:t>Financials and business case </a:t>
            </a:r>
            <a:endParaRPr lang="nl-NL" sz="1100" dirty="0">
              <a:ea typeface="Calibri" panose="020F0502020204030204" pitchFamily="34" charset="0"/>
              <a:cs typeface="Times New Roman" panose="02020603050405020304" pitchFamily="18" charset="0"/>
            </a:endParaRPr>
          </a:p>
          <a:p>
            <a:pPr marL="457200" lvl="1">
              <a:lnSpc>
                <a:spcPct val="107000"/>
              </a:lnSpc>
            </a:pPr>
            <a:r>
              <a:rPr lang="en-US" sz="1100" dirty="0">
                <a:solidFill>
                  <a:schemeClr val="accent1"/>
                </a:solidFill>
                <a:effectLst/>
                <a:ea typeface="Calibri" panose="020F0502020204030204" pitchFamily="34" charset="0"/>
                <a:cs typeface="Times New Roman" panose="02020603050405020304" pitchFamily="18" charset="0"/>
              </a:rPr>
              <a:t>[Include in the annex your forecast </a:t>
            </a:r>
            <a:r>
              <a:rPr lang="en-US" sz="1100" dirty="0">
                <a:solidFill>
                  <a:schemeClr val="accent1"/>
                </a:solidFill>
                <a:ea typeface="Calibri" panose="020F0502020204030204" pitchFamily="34" charset="0"/>
                <a:cs typeface="Times New Roman" panose="02020603050405020304" pitchFamily="18" charset="0"/>
              </a:rPr>
              <a:t>for 3-</a:t>
            </a:r>
            <a:r>
              <a:rPr lang="en-US" sz="1100" dirty="0">
                <a:solidFill>
                  <a:schemeClr val="accent1"/>
                </a:solidFill>
                <a:effectLst/>
                <a:ea typeface="Calibri" panose="020F0502020204030204" pitchFamily="34" charset="0"/>
                <a:cs typeface="Times New Roman" panose="02020603050405020304" pitchFamily="18" charset="0"/>
              </a:rPr>
              <a:t>5 years for the profit &amp; loss/ Balance Sheet / Cash Flow Statement, explain Key drivers and Assumptions in this section] </a:t>
            </a:r>
            <a:endParaRPr lang="nl-NL" sz="1100" dirty="0">
              <a:solidFill>
                <a:schemeClr val="accent1"/>
              </a:solidFill>
              <a:effectLst/>
              <a:ea typeface="Calibri" panose="020F0502020204030204" pitchFamily="34" charset="0"/>
              <a:cs typeface="Times New Roman" panose="02020603050405020304" pitchFamily="18" charset="0"/>
            </a:endParaRPr>
          </a:p>
          <a:p>
            <a:pPr marL="628650" lvl="1" indent="-171450">
              <a:lnSpc>
                <a:spcPct val="107000"/>
              </a:lnSpc>
              <a:buFont typeface="Arial" panose="020B0604020202020204" pitchFamily="34" charset="0"/>
              <a:buChar char="•"/>
            </a:pPr>
            <a:r>
              <a:rPr lang="en-US" sz="1100" dirty="0">
                <a:effectLst/>
                <a:ea typeface="Calibri" panose="020F0502020204030204" pitchFamily="34" charset="0"/>
                <a:cs typeface="Times New Roman" panose="02020603050405020304" pitchFamily="18" charset="0"/>
              </a:rPr>
              <a:t>Funding need</a:t>
            </a:r>
            <a:endParaRPr lang="nl-NL" sz="1100" dirty="0">
              <a:ea typeface="Calibri" panose="020F0502020204030204" pitchFamily="34" charset="0"/>
              <a:cs typeface="Times New Roman" panose="02020603050405020304" pitchFamily="18" charset="0"/>
            </a:endParaRPr>
          </a:p>
          <a:p>
            <a:pPr marL="457200" lvl="1">
              <a:lnSpc>
                <a:spcPct val="107000"/>
              </a:lnSpc>
            </a:pPr>
            <a:r>
              <a:rPr lang="en-US" sz="1100" dirty="0">
                <a:solidFill>
                  <a:schemeClr val="accent1"/>
                </a:solidFill>
                <a:effectLst/>
                <a:ea typeface="Calibri" panose="020F0502020204030204" pitchFamily="34" charset="0"/>
                <a:cs typeface="Times New Roman" panose="02020603050405020304" pitchFamily="18" charset="0"/>
              </a:rPr>
              <a:t>[What is your funding need? What is the purpose of the funding? What is the need from Invest-NL (we invest up to a maximum of 50% of a financing round), how much capital is required in the upcoming years, elaborate on future rounds] </a:t>
            </a:r>
            <a:endParaRPr lang="nl-NL" sz="1100" dirty="0">
              <a:solidFill>
                <a:schemeClr val="accent1"/>
              </a:solidFill>
              <a:effectLst/>
              <a:ea typeface="Calibri" panose="020F0502020204030204" pitchFamily="34" charset="0"/>
              <a:cs typeface="Times New Roman" panose="02020603050405020304" pitchFamily="18" charset="0"/>
            </a:endParaRPr>
          </a:p>
          <a:p>
            <a:pPr marL="742950" lvl="1" indent="-285750">
              <a:lnSpc>
                <a:spcPct val="107000"/>
              </a:lnSpc>
              <a:buFont typeface="Arial" panose="020B0604020202020204" pitchFamily="34" charset="0"/>
              <a:buChar char="•"/>
            </a:pPr>
            <a:r>
              <a:rPr lang="en-US" sz="1100" dirty="0">
                <a:effectLst/>
                <a:ea typeface="Calibri" panose="020F0502020204030204" pitchFamily="34" charset="0"/>
                <a:cs typeface="Times New Roman" panose="02020603050405020304" pitchFamily="18" charset="0"/>
              </a:rPr>
              <a:t>Current shareholders and (potential) Co-investors</a:t>
            </a:r>
            <a:endParaRPr lang="nl-NL" sz="1100" dirty="0">
              <a:ea typeface="Calibri" panose="020F0502020204030204" pitchFamily="34" charset="0"/>
              <a:cs typeface="Times New Roman" panose="02020603050405020304" pitchFamily="18" charset="0"/>
            </a:endParaRPr>
          </a:p>
          <a:p>
            <a:pPr marL="457200" lvl="1">
              <a:lnSpc>
                <a:spcPct val="107000"/>
              </a:lnSpc>
            </a:pPr>
            <a:r>
              <a:rPr lang="en-US" sz="1100" dirty="0">
                <a:solidFill>
                  <a:schemeClr val="accent1"/>
                </a:solidFill>
                <a:effectLst/>
                <a:ea typeface="Calibri" panose="020F0502020204030204" pitchFamily="34" charset="0"/>
                <a:cs typeface="Times New Roman" panose="02020603050405020304" pitchFamily="18" charset="0"/>
              </a:rPr>
              <a:t>[Please include an overview of the company ownership and capital structure (i.e. cap table including different classes of shares and share price). Do you already have commitment from co-investors for this financing round? If yes, elaborate please] </a:t>
            </a:r>
            <a:endParaRPr lang="nl-NL" sz="1100" dirty="0">
              <a:solidFill>
                <a:schemeClr val="accent1"/>
              </a:solidFill>
              <a:effectLst/>
              <a:ea typeface="Calibri" panose="020F0502020204030204" pitchFamily="34" charset="0"/>
              <a:cs typeface="Times New Roman" panose="02020603050405020304" pitchFamily="18" charset="0"/>
            </a:endParaRPr>
          </a:p>
          <a:p>
            <a:pPr marL="742950" lvl="1" indent="-285750">
              <a:lnSpc>
                <a:spcPct val="107000"/>
              </a:lnSpc>
              <a:buFont typeface="Arial" panose="020B0604020202020204" pitchFamily="34" charset="0"/>
              <a:buChar char="•"/>
            </a:pPr>
            <a:r>
              <a:rPr lang="en-US" sz="1100" dirty="0">
                <a:effectLst/>
                <a:ea typeface="Calibri" panose="020F0502020204030204" pitchFamily="34" charset="0"/>
                <a:cs typeface="Times New Roman" panose="02020603050405020304" pitchFamily="18" charset="0"/>
              </a:rPr>
              <a:t>Exit opportunities </a:t>
            </a:r>
            <a:endParaRPr lang="nl-NL" sz="1100" dirty="0">
              <a:ea typeface="Calibri" panose="020F0502020204030204" pitchFamily="34" charset="0"/>
              <a:cs typeface="Times New Roman" panose="02020603050405020304" pitchFamily="18" charset="0"/>
            </a:endParaRPr>
          </a:p>
          <a:p>
            <a:pPr marL="457200" lvl="1">
              <a:lnSpc>
                <a:spcPct val="107000"/>
              </a:lnSpc>
            </a:pPr>
            <a:r>
              <a:rPr lang="en-US" sz="1100" dirty="0">
                <a:solidFill>
                  <a:schemeClr val="accent1"/>
                </a:solidFill>
                <a:effectLst/>
                <a:ea typeface="Calibri" panose="020F0502020204030204" pitchFamily="34" charset="0"/>
                <a:cs typeface="Times New Roman" panose="02020603050405020304" pitchFamily="18" charset="0"/>
              </a:rPr>
              <a:t>[What exit strategy do you expect, including timeline and expected return on investment. Explain assumptions] </a:t>
            </a:r>
            <a:endParaRPr lang="nl-NL" sz="1100" dirty="0">
              <a:solidFill>
                <a:schemeClr val="accent1"/>
              </a:solidFill>
              <a:effectLst/>
              <a:ea typeface="Calibri" panose="020F0502020204030204" pitchFamily="34" charset="0"/>
              <a:cs typeface="Times New Roman" panose="02020603050405020304" pitchFamily="18" charset="0"/>
            </a:endParaRPr>
          </a:p>
          <a:p>
            <a:endParaRPr lang="nl-NL" dirty="0"/>
          </a:p>
        </p:txBody>
      </p:sp>
      <p:sp>
        <p:nvSpPr>
          <p:cNvPr id="5" name="Tijdelijke aanduiding voor tekst 4">
            <a:extLst>
              <a:ext uri="{FF2B5EF4-FFF2-40B4-BE49-F238E27FC236}">
                <a16:creationId xmlns:a16="http://schemas.microsoft.com/office/drawing/2014/main" id="{45FE5A85-D9F6-4BF8-9554-7587B52632BF}"/>
              </a:ext>
            </a:extLst>
          </p:cNvPr>
          <p:cNvSpPr>
            <a:spLocks noGrp="1"/>
          </p:cNvSpPr>
          <p:nvPr>
            <p:ph type="body" sz="quarter" idx="14"/>
          </p:nvPr>
        </p:nvSpPr>
        <p:spPr/>
        <p:txBody>
          <a:bodyPr/>
          <a:lstStyle/>
          <a:p>
            <a:endParaRPr lang="nl-NL"/>
          </a:p>
        </p:txBody>
      </p:sp>
      <p:sp>
        <p:nvSpPr>
          <p:cNvPr id="6" name="Tijdelijke aanduiding voor tekst 5">
            <a:extLst>
              <a:ext uri="{FF2B5EF4-FFF2-40B4-BE49-F238E27FC236}">
                <a16:creationId xmlns:a16="http://schemas.microsoft.com/office/drawing/2014/main" id="{5C85EEBA-AF3F-47E6-8FED-60D44A95C752}"/>
              </a:ext>
            </a:extLst>
          </p:cNvPr>
          <p:cNvSpPr>
            <a:spLocks noGrp="1"/>
          </p:cNvSpPr>
          <p:nvPr>
            <p:ph type="body" sz="quarter" idx="13"/>
          </p:nvPr>
        </p:nvSpPr>
        <p:spPr/>
        <p:txBody>
          <a:bodyPr/>
          <a:lstStyle/>
          <a:p>
            <a:endParaRPr lang="nl-NL"/>
          </a:p>
        </p:txBody>
      </p:sp>
    </p:spTree>
    <p:extLst>
      <p:ext uri="{BB962C8B-B14F-4D97-AF65-F5344CB8AC3E}">
        <p14:creationId xmlns:p14="http://schemas.microsoft.com/office/powerpoint/2010/main" val="15679819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B9811-52BA-4D36-B9E2-5A9313A08172}"/>
              </a:ext>
            </a:extLst>
          </p:cNvPr>
          <p:cNvSpPr>
            <a:spLocks noGrp="1"/>
          </p:cNvSpPr>
          <p:nvPr>
            <p:ph type="title"/>
          </p:nvPr>
        </p:nvSpPr>
        <p:spPr/>
        <p:txBody>
          <a:bodyPr/>
          <a:lstStyle/>
          <a:p>
            <a:r>
              <a:rPr lang="nl-NL" err="1"/>
              <a:t>Annexes</a:t>
            </a:r>
            <a:r>
              <a:rPr lang="nl-NL"/>
              <a:t> </a:t>
            </a:r>
          </a:p>
        </p:txBody>
      </p:sp>
      <p:sp>
        <p:nvSpPr>
          <p:cNvPr id="4" name="Tekstvak 3">
            <a:extLst>
              <a:ext uri="{FF2B5EF4-FFF2-40B4-BE49-F238E27FC236}">
                <a16:creationId xmlns:a16="http://schemas.microsoft.com/office/drawing/2014/main" id="{A68DA133-8848-4CE6-AF01-F891BAFFDC05}"/>
              </a:ext>
            </a:extLst>
          </p:cNvPr>
          <p:cNvSpPr txBox="1"/>
          <p:nvPr/>
        </p:nvSpPr>
        <p:spPr>
          <a:xfrm>
            <a:off x="931492" y="3349951"/>
            <a:ext cx="4777099" cy="1029897"/>
          </a:xfrm>
          <a:prstGeom prst="rect">
            <a:avLst/>
          </a:prstGeom>
          <a:noFill/>
        </p:spPr>
        <p:txBody>
          <a:bodyPr wrap="square" rtlCol="0">
            <a:spAutoFit/>
          </a:bodyPr>
          <a:lstStyle/>
          <a:p>
            <a:pPr marL="457200" indent="-457200">
              <a:buAutoNum type="arabicPeriod"/>
            </a:pPr>
            <a:r>
              <a:rPr lang="nl-NL">
                <a:solidFill>
                  <a:schemeClr val="bg1"/>
                </a:solidFill>
              </a:rPr>
              <a:t>Profit &amp; </a:t>
            </a:r>
            <a:r>
              <a:rPr lang="nl-NL" err="1">
                <a:solidFill>
                  <a:schemeClr val="bg1"/>
                </a:solidFill>
              </a:rPr>
              <a:t>loss</a:t>
            </a:r>
            <a:endParaRPr lang="nl-NL">
              <a:solidFill>
                <a:schemeClr val="bg1"/>
              </a:solidFill>
            </a:endParaRPr>
          </a:p>
          <a:p>
            <a:pPr marL="457200" indent="-457200">
              <a:buAutoNum type="arabicPeriod"/>
            </a:pPr>
            <a:r>
              <a:rPr lang="nl-NL">
                <a:solidFill>
                  <a:schemeClr val="bg1"/>
                </a:solidFill>
              </a:rPr>
              <a:t>Balance sheet </a:t>
            </a:r>
          </a:p>
          <a:p>
            <a:pPr marL="457200" indent="-457200">
              <a:buAutoNum type="arabicPeriod"/>
            </a:pPr>
            <a:r>
              <a:rPr lang="nl-NL">
                <a:solidFill>
                  <a:schemeClr val="bg1"/>
                </a:solidFill>
              </a:rPr>
              <a:t>Cashflow statement </a:t>
            </a:r>
          </a:p>
        </p:txBody>
      </p:sp>
    </p:spTree>
    <p:extLst>
      <p:ext uri="{BB962C8B-B14F-4D97-AF65-F5344CB8AC3E}">
        <p14:creationId xmlns:p14="http://schemas.microsoft.com/office/powerpoint/2010/main" val="16794862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119135-9CD1-4CD3-AAD8-06F89134B943}"/>
              </a:ext>
            </a:extLst>
          </p:cNvPr>
          <p:cNvSpPr>
            <a:spLocks noGrp="1"/>
          </p:cNvSpPr>
          <p:nvPr>
            <p:ph type="title"/>
          </p:nvPr>
        </p:nvSpPr>
        <p:spPr/>
        <p:txBody>
          <a:bodyPr/>
          <a:lstStyle/>
          <a:p>
            <a:r>
              <a:rPr lang="nl-NL"/>
              <a:t>Profit &amp; </a:t>
            </a:r>
            <a:r>
              <a:rPr lang="nl-NL" err="1"/>
              <a:t>Loss</a:t>
            </a:r>
            <a:r>
              <a:rPr lang="nl-NL"/>
              <a:t> </a:t>
            </a:r>
          </a:p>
        </p:txBody>
      </p:sp>
      <p:sp>
        <p:nvSpPr>
          <p:cNvPr id="3" name="Tijdelijke aanduiding voor dianummer 2">
            <a:extLst>
              <a:ext uri="{FF2B5EF4-FFF2-40B4-BE49-F238E27FC236}">
                <a16:creationId xmlns:a16="http://schemas.microsoft.com/office/drawing/2014/main" id="{A8CE48E8-AF00-4266-B5E2-333F6D928FF9}"/>
              </a:ext>
            </a:extLst>
          </p:cNvPr>
          <p:cNvSpPr>
            <a:spLocks noGrp="1"/>
          </p:cNvSpPr>
          <p:nvPr>
            <p:ph type="sldNum" sz="quarter" idx="10"/>
          </p:nvPr>
        </p:nvSpPr>
        <p:spPr/>
        <p:txBody>
          <a:bodyPr/>
          <a:lstStyle/>
          <a:p>
            <a:fld id="{A2FE46D9-CCBA-470E-8BCC-EDB1E75AFDC7}" type="slidenum">
              <a:rPr lang="en-GB" smtClean="0"/>
              <a:pPr/>
              <a:t>13</a:t>
            </a:fld>
            <a:endParaRPr lang="en-GB"/>
          </a:p>
        </p:txBody>
      </p:sp>
      <p:sp>
        <p:nvSpPr>
          <p:cNvPr id="4" name="Tijdelijke aanduiding voor inhoud 3">
            <a:extLst>
              <a:ext uri="{FF2B5EF4-FFF2-40B4-BE49-F238E27FC236}">
                <a16:creationId xmlns:a16="http://schemas.microsoft.com/office/drawing/2014/main" id="{98A69AAC-F3EC-45FF-8DD5-E93CA41758E4}"/>
              </a:ext>
            </a:extLst>
          </p:cNvPr>
          <p:cNvSpPr>
            <a:spLocks noGrp="1"/>
          </p:cNvSpPr>
          <p:nvPr>
            <p:ph sz="quarter" idx="11"/>
          </p:nvPr>
        </p:nvSpPr>
        <p:spPr/>
        <p:txBody>
          <a:bodyPr/>
          <a:lstStyle/>
          <a:p>
            <a:r>
              <a:rPr lang="nl-NL" b="0"/>
              <a:t>[</a:t>
            </a:r>
            <a:r>
              <a:rPr lang="nl-NL" b="0" err="1"/>
              <a:t>Include</a:t>
            </a:r>
            <a:r>
              <a:rPr lang="nl-NL" b="0"/>
              <a:t> financials of past 2 </a:t>
            </a:r>
            <a:r>
              <a:rPr lang="nl-NL" b="0" err="1"/>
              <a:t>years</a:t>
            </a:r>
            <a:r>
              <a:rPr lang="nl-NL" b="0"/>
              <a:t> </a:t>
            </a:r>
            <a:r>
              <a:rPr lang="nl-NL" b="0" err="1"/>
              <a:t>and</a:t>
            </a:r>
            <a:r>
              <a:rPr lang="nl-NL" b="0"/>
              <a:t> </a:t>
            </a:r>
            <a:r>
              <a:rPr lang="nl-NL" b="0" err="1"/>
              <a:t>for</a:t>
            </a:r>
            <a:r>
              <a:rPr lang="nl-NL" b="0"/>
              <a:t> </a:t>
            </a:r>
            <a:r>
              <a:rPr lang="nl-NL" b="0" err="1"/>
              <a:t>the</a:t>
            </a:r>
            <a:r>
              <a:rPr lang="nl-NL" b="0"/>
              <a:t> </a:t>
            </a:r>
            <a:r>
              <a:rPr lang="nl-NL" b="0" err="1"/>
              <a:t>upcoming</a:t>
            </a:r>
            <a:r>
              <a:rPr lang="nl-NL" b="0"/>
              <a:t> 3-5 </a:t>
            </a:r>
            <a:r>
              <a:rPr lang="nl-NL" b="0" err="1"/>
              <a:t>years</a:t>
            </a:r>
            <a:r>
              <a:rPr lang="nl-NL" b="0"/>
              <a:t>] </a:t>
            </a:r>
          </a:p>
        </p:txBody>
      </p:sp>
      <p:sp>
        <p:nvSpPr>
          <p:cNvPr id="5" name="Tijdelijke aanduiding voor tekst 4">
            <a:extLst>
              <a:ext uri="{FF2B5EF4-FFF2-40B4-BE49-F238E27FC236}">
                <a16:creationId xmlns:a16="http://schemas.microsoft.com/office/drawing/2014/main" id="{572180E7-3FE6-4FF5-931E-D36C09CF5A72}"/>
              </a:ext>
            </a:extLst>
          </p:cNvPr>
          <p:cNvSpPr>
            <a:spLocks noGrp="1"/>
          </p:cNvSpPr>
          <p:nvPr>
            <p:ph type="body" sz="quarter" idx="14"/>
          </p:nvPr>
        </p:nvSpPr>
        <p:spPr/>
        <p:txBody>
          <a:bodyPr/>
          <a:lstStyle/>
          <a:p>
            <a:endParaRPr lang="nl-NL"/>
          </a:p>
        </p:txBody>
      </p:sp>
      <p:sp>
        <p:nvSpPr>
          <p:cNvPr id="6" name="Tijdelijke aanduiding voor tekst 5">
            <a:extLst>
              <a:ext uri="{FF2B5EF4-FFF2-40B4-BE49-F238E27FC236}">
                <a16:creationId xmlns:a16="http://schemas.microsoft.com/office/drawing/2014/main" id="{D1B5048A-0227-41AF-960B-45B3DADABC61}"/>
              </a:ext>
            </a:extLst>
          </p:cNvPr>
          <p:cNvSpPr>
            <a:spLocks noGrp="1"/>
          </p:cNvSpPr>
          <p:nvPr>
            <p:ph type="body" sz="quarter" idx="13"/>
          </p:nvPr>
        </p:nvSpPr>
        <p:spPr/>
        <p:txBody>
          <a:bodyPr/>
          <a:lstStyle/>
          <a:p>
            <a:endParaRPr lang="nl-NL"/>
          </a:p>
        </p:txBody>
      </p:sp>
    </p:spTree>
    <p:extLst>
      <p:ext uri="{BB962C8B-B14F-4D97-AF65-F5344CB8AC3E}">
        <p14:creationId xmlns:p14="http://schemas.microsoft.com/office/powerpoint/2010/main" val="16385058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119135-9CD1-4CD3-AAD8-06F89134B943}"/>
              </a:ext>
            </a:extLst>
          </p:cNvPr>
          <p:cNvSpPr>
            <a:spLocks noGrp="1"/>
          </p:cNvSpPr>
          <p:nvPr>
            <p:ph type="title"/>
          </p:nvPr>
        </p:nvSpPr>
        <p:spPr/>
        <p:txBody>
          <a:bodyPr/>
          <a:lstStyle/>
          <a:p>
            <a:r>
              <a:rPr lang="nl-NL"/>
              <a:t>Balance Sheet </a:t>
            </a:r>
          </a:p>
        </p:txBody>
      </p:sp>
      <p:sp>
        <p:nvSpPr>
          <p:cNvPr id="3" name="Tijdelijke aanduiding voor dianummer 2">
            <a:extLst>
              <a:ext uri="{FF2B5EF4-FFF2-40B4-BE49-F238E27FC236}">
                <a16:creationId xmlns:a16="http://schemas.microsoft.com/office/drawing/2014/main" id="{A8CE48E8-AF00-4266-B5E2-333F6D928FF9}"/>
              </a:ext>
            </a:extLst>
          </p:cNvPr>
          <p:cNvSpPr>
            <a:spLocks noGrp="1"/>
          </p:cNvSpPr>
          <p:nvPr>
            <p:ph type="sldNum" sz="quarter" idx="10"/>
          </p:nvPr>
        </p:nvSpPr>
        <p:spPr/>
        <p:txBody>
          <a:bodyPr/>
          <a:lstStyle/>
          <a:p>
            <a:fld id="{A2FE46D9-CCBA-470E-8BCC-EDB1E75AFDC7}" type="slidenum">
              <a:rPr lang="en-GB" smtClean="0"/>
              <a:pPr/>
              <a:t>14</a:t>
            </a:fld>
            <a:endParaRPr lang="en-GB"/>
          </a:p>
        </p:txBody>
      </p:sp>
      <p:sp>
        <p:nvSpPr>
          <p:cNvPr id="4" name="Tijdelijke aanduiding voor inhoud 3">
            <a:extLst>
              <a:ext uri="{FF2B5EF4-FFF2-40B4-BE49-F238E27FC236}">
                <a16:creationId xmlns:a16="http://schemas.microsoft.com/office/drawing/2014/main" id="{98A69AAC-F3EC-45FF-8DD5-E93CA41758E4}"/>
              </a:ext>
            </a:extLst>
          </p:cNvPr>
          <p:cNvSpPr>
            <a:spLocks noGrp="1"/>
          </p:cNvSpPr>
          <p:nvPr>
            <p:ph sz="quarter" idx="11"/>
          </p:nvPr>
        </p:nvSpPr>
        <p:spPr/>
        <p:txBody>
          <a:bodyPr/>
          <a:lstStyle/>
          <a:p>
            <a:r>
              <a:rPr lang="nl-NL" b="0"/>
              <a:t>[</a:t>
            </a:r>
            <a:r>
              <a:rPr lang="nl-NL" b="0" err="1"/>
              <a:t>Include</a:t>
            </a:r>
            <a:r>
              <a:rPr lang="nl-NL" b="0"/>
              <a:t> financials of past 2 </a:t>
            </a:r>
            <a:r>
              <a:rPr lang="nl-NL" b="0" err="1"/>
              <a:t>years</a:t>
            </a:r>
            <a:r>
              <a:rPr lang="nl-NL" b="0"/>
              <a:t> </a:t>
            </a:r>
            <a:r>
              <a:rPr lang="nl-NL" b="0" err="1"/>
              <a:t>and</a:t>
            </a:r>
            <a:r>
              <a:rPr lang="nl-NL" b="0"/>
              <a:t> </a:t>
            </a:r>
            <a:r>
              <a:rPr lang="nl-NL" b="0" err="1"/>
              <a:t>for</a:t>
            </a:r>
            <a:r>
              <a:rPr lang="nl-NL" b="0"/>
              <a:t> </a:t>
            </a:r>
            <a:r>
              <a:rPr lang="nl-NL" b="0" err="1"/>
              <a:t>the</a:t>
            </a:r>
            <a:r>
              <a:rPr lang="nl-NL" b="0"/>
              <a:t> </a:t>
            </a:r>
            <a:r>
              <a:rPr lang="nl-NL" b="0" err="1"/>
              <a:t>upcoming</a:t>
            </a:r>
            <a:r>
              <a:rPr lang="nl-NL" b="0"/>
              <a:t> 3-5 </a:t>
            </a:r>
            <a:r>
              <a:rPr lang="nl-NL" b="0" err="1"/>
              <a:t>years</a:t>
            </a:r>
            <a:r>
              <a:rPr lang="nl-NL" b="0"/>
              <a:t>] </a:t>
            </a:r>
          </a:p>
          <a:p>
            <a:endParaRPr lang="nl-NL"/>
          </a:p>
        </p:txBody>
      </p:sp>
      <p:sp>
        <p:nvSpPr>
          <p:cNvPr id="5" name="Tijdelijke aanduiding voor tekst 4">
            <a:extLst>
              <a:ext uri="{FF2B5EF4-FFF2-40B4-BE49-F238E27FC236}">
                <a16:creationId xmlns:a16="http://schemas.microsoft.com/office/drawing/2014/main" id="{572180E7-3FE6-4FF5-931E-D36C09CF5A72}"/>
              </a:ext>
            </a:extLst>
          </p:cNvPr>
          <p:cNvSpPr>
            <a:spLocks noGrp="1"/>
          </p:cNvSpPr>
          <p:nvPr>
            <p:ph type="body" sz="quarter" idx="14"/>
          </p:nvPr>
        </p:nvSpPr>
        <p:spPr/>
        <p:txBody>
          <a:bodyPr/>
          <a:lstStyle/>
          <a:p>
            <a:endParaRPr lang="nl-NL"/>
          </a:p>
        </p:txBody>
      </p:sp>
      <p:sp>
        <p:nvSpPr>
          <p:cNvPr id="6" name="Tijdelijke aanduiding voor tekst 5">
            <a:extLst>
              <a:ext uri="{FF2B5EF4-FFF2-40B4-BE49-F238E27FC236}">
                <a16:creationId xmlns:a16="http://schemas.microsoft.com/office/drawing/2014/main" id="{D1B5048A-0227-41AF-960B-45B3DADABC61}"/>
              </a:ext>
            </a:extLst>
          </p:cNvPr>
          <p:cNvSpPr>
            <a:spLocks noGrp="1"/>
          </p:cNvSpPr>
          <p:nvPr>
            <p:ph type="body" sz="quarter" idx="13"/>
          </p:nvPr>
        </p:nvSpPr>
        <p:spPr/>
        <p:txBody>
          <a:bodyPr/>
          <a:lstStyle/>
          <a:p>
            <a:endParaRPr lang="nl-NL"/>
          </a:p>
        </p:txBody>
      </p:sp>
    </p:spTree>
    <p:extLst>
      <p:ext uri="{BB962C8B-B14F-4D97-AF65-F5344CB8AC3E}">
        <p14:creationId xmlns:p14="http://schemas.microsoft.com/office/powerpoint/2010/main" val="13516508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119135-9CD1-4CD3-AAD8-06F89134B943}"/>
              </a:ext>
            </a:extLst>
          </p:cNvPr>
          <p:cNvSpPr>
            <a:spLocks noGrp="1"/>
          </p:cNvSpPr>
          <p:nvPr>
            <p:ph type="title"/>
          </p:nvPr>
        </p:nvSpPr>
        <p:spPr/>
        <p:txBody>
          <a:bodyPr/>
          <a:lstStyle/>
          <a:p>
            <a:r>
              <a:rPr lang="nl-NL"/>
              <a:t>Cashflow statement </a:t>
            </a:r>
          </a:p>
        </p:txBody>
      </p:sp>
      <p:sp>
        <p:nvSpPr>
          <p:cNvPr id="3" name="Tijdelijke aanduiding voor dianummer 2">
            <a:extLst>
              <a:ext uri="{FF2B5EF4-FFF2-40B4-BE49-F238E27FC236}">
                <a16:creationId xmlns:a16="http://schemas.microsoft.com/office/drawing/2014/main" id="{A8CE48E8-AF00-4266-B5E2-333F6D928FF9}"/>
              </a:ext>
            </a:extLst>
          </p:cNvPr>
          <p:cNvSpPr>
            <a:spLocks noGrp="1"/>
          </p:cNvSpPr>
          <p:nvPr>
            <p:ph type="sldNum" sz="quarter" idx="10"/>
          </p:nvPr>
        </p:nvSpPr>
        <p:spPr/>
        <p:txBody>
          <a:bodyPr/>
          <a:lstStyle/>
          <a:p>
            <a:fld id="{A2FE46D9-CCBA-470E-8BCC-EDB1E75AFDC7}" type="slidenum">
              <a:rPr lang="en-GB" smtClean="0"/>
              <a:pPr/>
              <a:t>15</a:t>
            </a:fld>
            <a:endParaRPr lang="en-GB"/>
          </a:p>
        </p:txBody>
      </p:sp>
      <p:sp>
        <p:nvSpPr>
          <p:cNvPr id="4" name="Tijdelijke aanduiding voor inhoud 3">
            <a:extLst>
              <a:ext uri="{FF2B5EF4-FFF2-40B4-BE49-F238E27FC236}">
                <a16:creationId xmlns:a16="http://schemas.microsoft.com/office/drawing/2014/main" id="{98A69AAC-F3EC-45FF-8DD5-E93CA41758E4}"/>
              </a:ext>
            </a:extLst>
          </p:cNvPr>
          <p:cNvSpPr>
            <a:spLocks noGrp="1"/>
          </p:cNvSpPr>
          <p:nvPr>
            <p:ph sz="quarter" idx="11"/>
          </p:nvPr>
        </p:nvSpPr>
        <p:spPr/>
        <p:txBody>
          <a:bodyPr/>
          <a:lstStyle/>
          <a:p>
            <a:r>
              <a:rPr lang="nl-NL" b="0"/>
              <a:t>[</a:t>
            </a:r>
            <a:r>
              <a:rPr lang="nl-NL" b="0" err="1"/>
              <a:t>Include</a:t>
            </a:r>
            <a:r>
              <a:rPr lang="nl-NL" b="0"/>
              <a:t> financials of past 2 </a:t>
            </a:r>
            <a:r>
              <a:rPr lang="nl-NL" b="0" err="1"/>
              <a:t>years</a:t>
            </a:r>
            <a:r>
              <a:rPr lang="nl-NL" b="0"/>
              <a:t> </a:t>
            </a:r>
            <a:r>
              <a:rPr lang="nl-NL" b="0" err="1"/>
              <a:t>and</a:t>
            </a:r>
            <a:r>
              <a:rPr lang="nl-NL" b="0"/>
              <a:t> </a:t>
            </a:r>
            <a:r>
              <a:rPr lang="nl-NL" b="0" err="1"/>
              <a:t>for</a:t>
            </a:r>
            <a:r>
              <a:rPr lang="nl-NL" b="0"/>
              <a:t> </a:t>
            </a:r>
            <a:r>
              <a:rPr lang="nl-NL" b="0" err="1"/>
              <a:t>the</a:t>
            </a:r>
            <a:r>
              <a:rPr lang="nl-NL" b="0"/>
              <a:t> </a:t>
            </a:r>
            <a:r>
              <a:rPr lang="nl-NL" b="0" err="1"/>
              <a:t>upcoming</a:t>
            </a:r>
            <a:r>
              <a:rPr lang="nl-NL" b="0"/>
              <a:t> 3-5 </a:t>
            </a:r>
            <a:r>
              <a:rPr lang="nl-NL" b="0" err="1"/>
              <a:t>years</a:t>
            </a:r>
            <a:r>
              <a:rPr lang="nl-NL" b="0"/>
              <a:t>] </a:t>
            </a:r>
          </a:p>
          <a:p>
            <a:endParaRPr lang="nl-NL"/>
          </a:p>
        </p:txBody>
      </p:sp>
      <p:sp>
        <p:nvSpPr>
          <p:cNvPr id="5" name="Tijdelijke aanduiding voor tekst 4">
            <a:extLst>
              <a:ext uri="{FF2B5EF4-FFF2-40B4-BE49-F238E27FC236}">
                <a16:creationId xmlns:a16="http://schemas.microsoft.com/office/drawing/2014/main" id="{572180E7-3FE6-4FF5-931E-D36C09CF5A72}"/>
              </a:ext>
            </a:extLst>
          </p:cNvPr>
          <p:cNvSpPr>
            <a:spLocks noGrp="1"/>
          </p:cNvSpPr>
          <p:nvPr>
            <p:ph type="body" sz="quarter" idx="14"/>
          </p:nvPr>
        </p:nvSpPr>
        <p:spPr/>
        <p:txBody>
          <a:bodyPr/>
          <a:lstStyle/>
          <a:p>
            <a:endParaRPr lang="nl-NL"/>
          </a:p>
        </p:txBody>
      </p:sp>
      <p:sp>
        <p:nvSpPr>
          <p:cNvPr id="6" name="Tijdelijke aanduiding voor tekst 5">
            <a:extLst>
              <a:ext uri="{FF2B5EF4-FFF2-40B4-BE49-F238E27FC236}">
                <a16:creationId xmlns:a16="http://schemas.microsoft.com/office/drawing/2014/main" id="{D1B5048A-0227-41AF-960B-45B3DADABC61}"/>
              </a:ext>
            </a:extLst>
          </p:cNvPr>
          <p:cNvSpPr>
            <a:spLocks noGrp="1"/>
          </p:cNvSpPr>
          <p:nvPr>
            <p:ph type="body" sz="quarter" idx="13"/>
          </p:nvPr>
        </p:nvSpPr>
        <p:spPr/>
        <p:txBody>
          <a:bodyPr/>
          <a:lstStyle/>
          <a:p>
            <a:endParaRPr lang="nl-NL"/>
          </a:p>
        </p:txBody>
      </p:sp>
    </p:spTree>
    <p:extLst>
      <p:ext uri="{BB962C8B-B14F-4D97-AF65-F5344CB8AC3E}">
        <p14:creationId xmlns:p14="http://schemas.microsoft.com/office/powerpoint/2010/main" val="2693903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83E7CC-6FD5-4280-8590-DEE615246DF7}"/>
              </a:ext>
            </a:extLst>
          </p:cNvPr>
          <p:cNvSpPr>
            <a:spLocks noGrp="1"/>
          </p:cNvSpPr>
          <p:nvPr>
            <p:ph type="title"/>
          </p:nvPr>
        </p:nvSpPr>
        <p:spPr/>
        <p:txBody>
          <a:bodyPr/>
          <a:lstStyle/>
          <a:p>
            <a:r>
              <a:rPr lang="nl-NL" dirty="0"/>
              <a:t>1. </a:t>
            </a:r>
            <a:r>
              <a:rPr lang="nl-NL" dirty="0" err="1"/>
              <a:t>Introduction</a:t>
            </a:r>
            <a:r>
              <a:rPr lang="nl-NL" dirty="0"/>
              <a:t> / executive summary</a:t>
            </a:r>
          </a:p>
        </p:txBody>
      </p:sp>
      <p:sp>
        <p:nvSpPr>
          <p:cNvPr id="3" name="Tijdelijke aanduiding voor dianummer 2">
            <a:extLst>
              <a:ext uri="{FF2B5EF4-FFF2-40B4-BE49-F238E27FC236}">
                <a16:creationId xmlns:a16="http://schemas.microsoft.com/office/drawing/2014/main" id="{C64E577B-3536-43E5-80A4-775635DBA75B}"/>
              </a:ext>
            </a:extLst>
          </p:cNvPr>
          <p:cNvSpPr>
            <a:spLocks noGrp="1"/>
          </p:cNvSpPr>
          <p:nvPr>
            <p:ph type="sldNum" sz="quarter" idx="10"/>
          </p:nvPr>
        </p:nvSpPr>
        <p:spPr/>
        <p:txBody>
          <a:bodyPr/>
          <a:lstStyle/>
          <a:p>
            <a:fld id="{A2FE46D9-CCBA-470E-8BCC-EDB1E75AFDC7}" type="slidenum">
              <a:rPr lang="en-GB" smtClean="0"/>
              <a:pPr/>
              <a:t>2</a:t>
            </a:fld>
            <a:endParaRPr lang="en-GB"/>
          </a:p>
        </p:txBody>
      </p:sp>
      <p:sp>
        <p:nvSpPr>
          <p:cNvPr id="4" name="Tijdelijke aanduiding voor inhoud 3">
            <a:extLst>
              <a:ext uri="{FF2B5EF4-FFF2-40B4-BE49-F238E27FC236}">
                <a16:creationId xmlns:a16="http://schemas.microsoft.com/office/drawing/2014/main" id="{119C8C23-96B3-4475-BC9C-020ADE80D280}"/>
              </a:ext>
            </a:extLst>
          </p:cNvPr>
          <p:cNvSpPr>
            <a:spLocks noGrp="1"/>
          </p:cNvSpPr>
          <p:nvPr>
            <p:ph sz="quarter" idx="11"/>
          </p:nvPr>
        </p:nvSpPr>
        <p:spPr/>
        <p:txBody>
          <a:bodyPr/>
          <a:lstStyle/>
          <a:p>
            <a:pPr marL="742950" lvl="1" indent="-285750">
              <a:lnSpc>
                <a:spcPct val="107000"/>
              </a:lnSpc>
              <a:buFont typeface="Arial" panose="020B0604020202020204" pitchFamily="34" charset="0"/>
              <a:buChar char="•"/>
            </a:pPr>
            <a:r>
              <a:rPr lang="en-US" sz="1100" dirty="0">
                <a:cs typeface="Times New Roman" panose="02020603050405020304" pitchFamily="18" charset="0"/>
              </a:rPr>
              <a:t>Request for Invest-NL &amp; transaction background</a:t>
            </a:r>
          </a:p>
          <a:p>
            <a:pPr marL="457200" lvl="1">
              <a:lnSpc>
                <a:spcPct val="107000"/>
              </a:lnSpc>
            </a:pPr>
            <a:r>
              <a:rPr lang="en-US" sz="1100" dirty="0">
                <a:solidFill>
                  <a:schemeClr val="accent1"/>
                </a:solidFill>
                <a:cs typeface="Times New Roman" panose="02020603050405020304" pitchFamily="18" charset="0"/>
              </a:rPr>
              <a:t>[Include information on the following: your financing need, request for Invest-NL (read our criteria on our website), presence of co-investors, purpose of funding, expected closing] </a:t>
            </a:r>
            <a:endParaRPr lang="nl-NL" sz="1100" dirty="0">
              <a:solidFill>
                <a:schemeClr val="accent1"/>
              </a:solidFill>
              <a:cs typeface="Times New Roman" panose="02020603050405020304" pitchFamily="18" charset="0"/>
            </a:endParaRPr>
          </a:p>
          <a:p>
            <a:pPr marL="742950" lvl="1" indent="-285750">
              <a:lnSpc>
                <a:spcPct val="107000"/>
              </a:lnSpc>
              <a:buFont typeface="Arial" panose="020B0604020202020204" pitchFamily="34" charset="0"/>
              <a:buChar char="•"/>
            </a:pPr>
            <a:r>
              <a:rPr lang="en-US" sz="1100" dirty="0">
                <a:cs typeface="Times New Roman" panose="02020603050405020304" pitchFamily="18" charset="0"/>
              </a:rPr>
              <a:t>Short introduction to the Company</a:t>
            </a:r>
            <a:endParaRPr lang="nl-NL" sz="1100" dirty="0">
              <a:cs typeface="Times New Roman" panose="02020603050405020304" pitchFamily="18" charset="0"/>
            </a:endParaRPr>
          </a:p>
          <a:p>
            <a:pPr marL="457200" lvl="1">
              <a:lnSpc>
                <a:spcPct val="107000"/>
              </a:lnSpc>
            </a:pPr>
            <a:r>
              <a:rPr lang="en-US" sz="1100" dirty="0">
                <a:solidFill>
                  <a:schemeClr val="accent1"/>
                </a:solidFill>
                <a:cs typeface="Times New Roman" panose="02020603050405020304" pitchFamily="18" charset="0"/>
              </a:rPr>
              <a:t>[Provide a short description of the company, mission statement, relevant products, services, technologies or other achievements, stage of the business, time to market, investments to date &amp; current shareholders]</a:t>
            </a:r>
            <a:endParaRPr lang="nl-NL" sz="1100" dirty="0">
              <a:solidFill>
                <a:schemeClr val="accent1"/>
              </a:solidFill>
              <a:cs typeface="Times New Roman" panose="02020603050405020304" pitchFamily="18" charset="0"/>
            </a:endParaRPr>
          </a:p>
          <a:p>
            <a:pPr marL="742950" lvl="1" indent="-285750">
              <a:lnSpc>
                <a:spcPct val="107000"/>
              </a:lnSpc>
              <a:buFont typeface="Arial" panose="020B0604020202020204" pitchFamily="34" charset="0"/>
              <a:buChar char="•"/>
            </a:pPr>
            <a:r>
              <a:rPr lang="en-US" sz="1100" dirty="0">
                <a:cs typeface="Times New Roman" panose="02020603050405020304" pitchFamily="18" charset="0"/>
              </a:rPr>
              <a:t>Track record team </a:t>
            </a:r>
          </a:p>
          <a:p>
            <a:pPr marL="457200" lvl="1">
              <a:lnSpc>
                <a:spcPct val="107000"/>
              </a:lnSpc>
            </a:pPr>
            <a:r>
              <a:rPr lang="en-US" sz="1100" dirty="0">
                <a:solidFill>
                  <a:schemeClr val="accent1"/>
                </a:solidFill>
                <a:cs typeface="Times New Roman" panose="02020603050405020304" pitchFamily="18" charset="0"/>
              </a:rPr>
              <a:t>[Include #FTE and introduction to management team and key achievements] </a:t>
            </a:r>
            <a:endParaRPr lang="nl-NL" sz="1100" dirty="0">
              <a:solidFill>
                <a:schemeClr val="accent1"/>
              </a:solidFill>
              <a:cs typeface="Times New Roman" panose="02020603050405020304" pitchFamily="18" charset="0"/>
            </a:endParaRPr>
          </a:p>
          <a:p>
            <a:pPr marL="742950" lvl="1" indent="-285750">
              <a:lnSpc>
                <a:spcPct val="107000"/>
              </a:lnSpc>
              <a:buFont typeface="Arial" panose="020B0604020202020204" pitchFamily="34" charset="0"/>
              <a:buChar char="•"/>
            </a:pPr>
            <a:r>
              <a:rPr lang="nl-NL" sz="1100" dirty="0">
                <a:cs typeface="Times New Roman" panose="02020603050405020304" pitchFamily="18" charset="0"/>
              </a:rPr>
              <a:t>Impact / ESG</a:t>
            </a:r>
          </a:p>
          <a:p>
            <a:pPr marL="457200" lvl="1">
              <a:lnSpc>
                <a:spcPct val="107000"/>
              </a:lnSpc>
            </a:pPr>
            <a:r>
              <a:rPr lang="nl-NL" sz="1100" dirty="0">
                <a:solidFill>
                  <a:schemeClr val="accent1"/>
                </a:solidFill>
                <a:cs typeface="Times New Roman" panose="02020603050405020304" pitchFamily="18" charset="0"/>
              </a:rPr>
              <a:t>[</a:t>
            </a:r>
            <a:r>
              <a:rPr lang="nl-NL" sz="1100" dirty="0" err="1">
                <a:solidFill>
                  <a:schemeClr val="accent1"/>
                </a:solidFill>
                <a:cs typeface="Times New Roman" panose="02020603050405020304" pitchFamily="18" charset="0"/>
              </a:rPr>
              <a:t>include</a:t>
            </a:r>
            <a:r>
              <a:rPr lang="nl-NL" sz="1100" dirty="0">
                <a:solidFill>
                  <a:schemeClr val="accent1"/>
                </a:solidFill>
                <a:cs typeface="Times New Roman" panose="02020603050405020304" pitchFamily="18" charset="0"/>
              </a:rPr>
              <a:t> </a:t>
            </a:r>
            <a:r>
              <a:rPr lang="nl-NL" sz="1100" dirty="0" err="1">
                <a:solidFill>
                  <a:schemeClr val="accent1"/>
                </a:solidFill>
                <a:cs typeface="Times New Roman" panose="02020603050405020304" pitchFamily="18" charset="0"/>
              </a:rPr>
              <a:t>the</a:t>
            </a:r>
            <a:r>
              <a:rPr lang="nl-NL" sz="1100" dirty="0">
                <a:solidFill>
                  <a:schemeClr val="accent1"/>
                </a:solidFill>
                <a:cs typeface="Times New Roman" panose="02020603050405020304" pitchFamily="18" charset="0"/>
              </a:rPr>
              <a:t> </a:t>
            </a:r>
            <a:r>
              <a:rPr lang="nl-NL" sz="1100" dirty="0" err="1">
                <a:solidFill>
                  <a:schemeClr val="accent1"/>
                </a:solidFill>
                <a:cs typeface="Times New Roman" panose="02020603050405020304" pitchFamily="18" charset="0"/>
              </a:rPr>
              <a:t>expected</a:t>
            </a:r>
            <a:r>
              <a:rPr lang="nl-NL" sz="1100" dirty="0">
                <a:solidFill>
                  <a:schemeClr val="accent1"/>
                </a:solidFill>
                <a:cs typeface="Times New Roman" panose="02020603050405020304" pitchFamily="18" charset="0"/>
              </a:rPr>
              <a:t> impact: </a:t>
            </a:r>
            <a:r>
              <a:rPr lang="nl-NL" sz="1100" dirty="0" err="1">
                <a:solidFill>
                  <a:schemeClr val="accent1"/>
                </a:solidFill>
                <a:cs typeface="Times New Roman" panose="02020603050405020304" pitchFamily="18" charset="0"/>
              </a:rPr>
              <a:t>social</a:t>
            </a:r>
            <a:r>
              <a:rPr lang="nl-NL" sz="1100" dirty="0">
                <a:solidFill>
                  <a:schemeClr val="accent1"/>
                </a:solidFill>
                <a:cs typeface="Times New Roman" panose="02020603050405020304" pitchFamily="18" charset="0"/>
              </a:rPr>
              <a:t>, </a:t>
            </a:r>
            <a:r>
              <a:rPr lang="nl-NL" sz="1100" dirty="0" err="1">
                <a:solidFill>
                  <a:schemeClr val="accent1"/>
                </a:solidFill>
                <a:cs typeface="Times New Roman" panose="02020603050405020304" pitchFamily="18" charset="0"/>
              </a:rPr>
              <a:t>economic</a:t>
            </a:r>
            <a:r>
              <a:rPr lang="nl-NL" sz="1100" dirty="0">
                <a:solidFill>
                  <a:schemeClr val="accent1"/>
                </a:solidFill>
                <a:cs typeface="Times New Roman" panose="02020603050405020304" pitchFamily="18" charset="0"/>
              </a:rPr>
              <a:t> (FTE/R&amp;D), </a:t>
            </a:r>
            <a:r>
              <a:rPr lang="nl-NL" sz="1100" dirty="0" err="1">
                <a:solidFill>
                  <a:schemeClr val="accent1"/>
                </a:solidFill>
                <a:cs typeface="Times New Roman" panose="02020603050405020304" pitchFamily="18" charset="0"/>
              </a:rPr>
              <a:t>environmental</a:t>
            </a:r>
            <a:r>
              <a:rPr lang="nl-NL" sz="1100" dirty="0">
                <a:solidFill>
                  <a:schemeClr val="accent1"/>
                </a:solidFill>
                <a:cs typeface="Times New Roman" panose="02020603050405020304" pitchFamily="18" charset="0"/>
              </a:rPr>
              <a:t> (CO2/</a:t>
            </a:r>
            <a:r>
              <a:rPr lang="nl-NL" sz="1100" dirty="0" err="1">
                <a:solidFill>
                  <a:schemeClr val="accent1"/>
                </a:solidFill>
                <a:cs typeface="Times New Roman" panose="02020603050405020304" pitchFamily="18" charset="0"/>
              </a:rPr>
              <a:t>GHGs</a:t>
            </a:r>
            <a:r>
              <a:rPr lang="nl-NL" sz="1100" dirty="0">
                <a:solidFill>
                  <a:schemeClr val="accent1"/>
                </a:solidFill>
                <a:cs typeface="Times New Roman" panose="02020603050405020304" pitchFamily="18" charset="0"/>
              </a:rPr>
              <a:t>) and </a:t>
            </a:r>
            <a:r>
              <a:rPr lang="nl-NL" sz="1100" dirty="0" err="1">
                <a:solidFill>
                  <a:schemeClr val="accent1"/>
                </a:solidFill>
                <a:cs typeface="Times New Roman" panose="02020603050405020304" pitchFamily="18" charset="0"/>
              </a:rPr>
              <a:t>governance</a:t>
            </a:r>
            <a:r>
              <a:rPr lang="nl-NL" sz="1100" dirty="0">
                <a:solidFill>
                  <a:schemeClr val="accent1"/>
                </a:solidFill>
                <a:cs typeface="Times New Roman" panose="02020603050405020304" pitchFamily="18" charset="0"/>
              </a:rPr>
              <a:t>] </a:t>
            </a:r>
          </a:p>
          <a:p>
            <a:pPr marL="457200" lvl="1">
              <a:lnSpc>
                <a:spcPct val="107000"/>
              </a:lnSpc>
            </a:pPr>
            <a:endParaRPr lang="nl-NL" sz="1100" dirty="0">
              <a:solidFill>
                <a:schemeClr val="accent1"/>
              </a:solidFill>
              <a:cs typeface="Times New Roman" panose="02020603050405020304" pitchFamily="18" charset="0"/>
            </a:endParaRPr>
          </a:p>
          <a:p>
            <a:pPr marL="171450" indent="-171450">
              <a:buFont typeface="Arial" panose="020B0604020202020204" pitchFamily="34" charset="0"/>
              <a:buChar char="•"/>
            </a:pPr>
            <a:endParaRPr lang="nl-NL" sz="1100" dirty="0">
              <a:solidFill>
                <a:schemeClr val="tx1"/>
              </a:solidFill>
              <a:cs typeface="Times New Roman" panose="02020603050405020304" pitchFamily="18" charset="0"/>
            </a:endParaRPr>
          </a:p>
        </p:txBody>
      </p:sp>
      <p:sp>
        <p:nvSpPr>
          <p:cNvPr id="5" name="Tijdelijke aanduiding voor tekst 4">
            <a:extLst>
              <a:ext uri="{FF2B5EF4-FFF2-40B4-BE49-F238E27FC236}">
                <a16:creationId xmlns:a16="http://schemas.microsoft.com/office/drawing/2014/main" id="{05F3A279-4394-4D0C-AE2C-FF1AE9D1B4A9}"/>
              </a:ext>
            </a:extLst>
          </p:cNvPr>
          <p:cNvSpPr>
            <a:spLocks noGrp="1"/>
          </p:cNvSpPr>
          <p:nvPr>
            <p:ph type="body" sz="quarter" idx="14"/>
          </p:nvPr>
        </p:nvSpPr>
        <p:spPr/>
        <p:txBody>
          <a:bodyPr/>
          <a:lstStyle/>
          <a:p>
            <a:endParaRPr lang="nl-NL"/>
          </a:p>
        </p:txBody>
      </p:sp>
      <p:sp>
        <p:nvSpPr>
          <p:cNvPr id="6" name="Tijdelijke aanduiding voor tekst 5">
            <a:extLst>
              <a:ext uri="{FF2B5EF4-FFF2-40B4-BE49-F238E27FC236}">
                <a16:creationId xmlns:a16="http://schemas.microsoft.com/office/drawing/2014/main" id="{698BD9F6-D78D-4605-A7A3-38DCDAD1D142}"/>
              </a:ext>
            </a:extLst>
          </p:cNvPr>
          <p:cNvSpPr>
            <a:spLocks noGrp="1"/>
          </p:cNvSpPr>
          <p:nvPr>
            <p:ph type="body" sz="quarter" idx="13"/>
          </p:nvPr>
        </p:nvSpPr>
        <p:spPr/>
        <p:txBody>
          <a:bodyPr/>
          <a:lstStyle/>
          <a:p>
            <a:endParaRPr lang="nl-NL"/>
          </a:p>
        </p:txBody>
      </p:sp>
    </p:spTree>
    <p:extLst>
      <p:ext uri="{BB962C8B-B14F-4D97-AF65-F5344CB8AC3E}">
        <p14:creationId xmlns:p14="http://schemas.microsoft.com/office/powerpoint/2010/main" val="2204597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AA003E-01F0-4B99-BA5E-C9A07CE769ED}"/>
              </a:ext>
            </a:extLst>
          </p:cNvPr>
          <p:cNvSpPr>
            <a:spLocks noGrp="1"/>
          </p:cNvSpPr>
          <p:nvPr>
            <p:ph type="title"/>
          </p:nvPr>
        </p:nvSpPr>
        <p:spPr/>
        <p:txBody>
          <a:bodyPr/>
          <a:lstStyle/>
          <a:p>
            <a:r>
              <a:rPr lang="nl-NL"/>
              <a:t>2. Product/ Service/ Technology </a:t>
            </a:r>
          </a:p>
        </p:txBody>
      </p:sp>
      <p:sp>
        <p:nvSpPr>
          <p:cNvPr id="3" name="Tijdelijke aanduiding voor dianummer 2">
            <a:extLst>
              <a:ext uri="{FF2B5EF4-FFF2-40B4-BE49-F238E27FC236}">
                <a16:creationId xmlns:a16="http://schemas.microsoft.com/office/drawing/2014/main" id="{48EE853D-19BD-476A-9D37-D546FA1A3833}"/>
              </a:ext>
            </a:extLst>
          </p:cNvPr>
          <p:cNvSpPr>
            <a:spLocks noGrp="1"/>
          </p:cNvSpPr>
          <p:nvPr>
            <p:ph type="sldNum" sz="quarter" idx="10"/>
          </p:nvPr>
        </p:nvSpPr>
        <p:spPr/>
        <p:txBody>
          <a:bodyPr/>
          <a:lstStyle/>
          <a:p>
            <a:fld id="{A2FE46D9-CCBA-470E-8BCC-EDB1E75AFDC7}" type="slidenum">
              <a:rPr lang="en-GB" smtClean="0"/>
              <a:pPr/>
              <a:t>3</a:t>
            </a:fld>
            <a:endParaRPr lang="en-GB"/>
          </a:p>
        </p:txBody>
      </p:sp>
      <p:sp>
        <p:nvSpPr>
          <p:cNvPr id="4" name="Tijdelijke aanduiding voor inhoud 3">
            <a:extLst>
              <a:ext uri="{FF2B5EF4-FFF2-40B4-BE49-F238E27FC236}">
                <a16:creationId xmlns:a16="http://schemas.microsoft.com/office/drawing/2014/main" id="{0EBF1113-0143-4BE1-96FB-80CD0ECAC636}"/>
              </a:ext>
            </a:extLst>
          </p:cNvPr>
          <p:cNvSpPr>
            <a:spLocks noGrp="1"/>
          </p:cNvSpPr>
          <p:nvPr>
            <p:ph sz="quarter" idx="11"/>
          </p:nvPr>
        </p:nvSpPr>
        <p:spPr/>
        <p:txBody>
          <a:bodyPr/>
          <a:lstStyle/>
          <a:p>
            <a:pPr marL="742950" lvl="1" indent="-285750">
              <a:lnSpc>
                <a:spcPct val="107000"/>
              </a:lnSpc>
              <a:buFont typeface="Arial" panose="020B0604020202020204" pitchFamily="34" charset="0"/>
              <a:buChar char="•"/>
            </a:pPr>
            <a:r>
              <a:rPr lang="en-US" sz="1100">
                <a:effectLst/>
                <a:ea typeface="Calibri" panose="020F0502020204030204" pitchFamily="34" charset="0"/>
                <a:cs typeface="Times New Roman" panose="02020603050405020304" pitchFamily="18" charset="0"/>
              </a:rPr>
              <a:t>Market need: key characteristics of product or service including unique selling points</a:t>
            </a:r>
            <a:endParaRPr lang="nl-NL" sz="1100">
              <a:ea typeface="Calibri" panose="020F0502020204030204" pitchFamily="34" charset="0"/>
              <a:cs typeface="Times New Roman" panose="02020603050405020304" pitchFamily="18" charset="0"/>
            </a:endParaRPr>
          </a:p>
          <a:p>
            <a:pPr marL="457200" lvl="1">
              <a:lnSpc>
                <a:spcPct val="107000"/>
              </a:lnSpc>
            </a:pPr>
            <a:r>
              <a:rPr lang="nl-NL">
                <a:solidFill>
                  <a:schemeClr val="accent1"/>
                </a:solidFill>
              </a:rPr>
              <a:t>[</a:t>
            </a:r>
            <a:r>
              <a:rPr lang="en-US">
                <a:solidFill>
                  <a:schemeClr val="accent1"/>
                </a:solidFill>
              </a:rPr>
              <a:t>what are the challenges or problems – business, technological or societal that your product/services seeks to address?] </a:t>
            </a:r>
            <a:endParaRPr lang="nl-NL">
              <a:solidFill>
                <a:schemeClr val="accent1"/>
              </a:solidFill>
            </a:endParaRPr>
          </a:p>
          <a:p>
            <a:pPr marL="742950" lvl="1" indent="-285750">
              <a:lnSpc>
                <a:spcPct val="107000"/>
              </a:lnSpc>
              <a:buFont typeface="Arial" panose="020B0604020202020204" pitchFamily="34" charset="0"/>
              <a:buChar char="•"/>
            </a:pPr>
            <a:r>
              <a:rPr lang="en-US" sz="1100">
                <a:cs typeface="Times New Roman" panose="02020603050405020304" pitchFamily="18" charset="0"/>
              </a:rPr>
              <a:t>Description of the used technology including innovativeness </a:t>
            </a:r>
            <a:endParaRPr lang="nl-NL" sz="1100">
              <a:cs typeface="Times New Roman" panose="02020603050405020304" pitchFamily="18" charset="0"/>
            </a:endParaRPr>
          </a:p>
          <a:p>
            <a:pPr marL="457200" lvl="1">
              <a:lnSpc>
                <a:spcPct val="107000"/>
              </a:lnSpc>
            </a:pPr>
            <a:r>
              <a:rPr lang="en-US">
                <a:solidFill>
                  <a:schemeClr val="accent1"/>
                </a:solidFill>
              </a:rPr>
              <a:t>[explain your technology and indicate the level of innovation] </a:t>
            </a:r>
            <a:endParaRPr lang="nl-NL">
              <a:solidFill>
                <a:schemeClr val="accent1"/>
              </a:solidFill>
            </a:endParaRPr>
          </a:p>
          <a:p>
            <a:pPr marL="742950" lvl="1" indent="-285750">
              <a:lnSpc>
                <a:spcPct val="107000"/>
              </a:lnSpc>
              <a:buFont typeface="Arial" panose="020B0604020202020204" pitchFamily="34" charset="0"/>
              <a:buChar char="•"/>
            </a:pPr>
            <a:r>
              <a:rPr lang="en-US" sz="1100">
                <a:cs typeface="Times New Roman" panose="02020603050405020304" pitchFamily="18" charset="0"/>
              </a:rPr>
              <a:t>Assessment of the TRL of the used technologies and main technological challenges </a:t>
            </a:r>
          </a:p>
          <a:p>
            <a:pPr marL="457200" lvl="1">
              <a:lnSpc>
                <a:spcPct val="107000"/>
              </a:lnSpc>
            </a:pPr>
            <a:r>
              <a:rPr lang="en-US">
                <a:solidFill>
                  <a:schemeClr val="accent1"/>
                </a:solidFill>
              </a:rPr>
              <a:t>[use TRL levels</a:t>
            </a:r>
            <a:r>
              <a:rPr lang="nl-NL">
                <a:solidFill>
                  <a:schemeClr val="accent1"/>
                </a:solidFill>
              </a:rPr>
              <a:t> </a:t>
            </a:r>
            <a:r>
              <a:rPr lang="en-US">
                <a:solidFill>
                  <a:schemeClr val="accent1"/>
                </a:solidFill>
              </a:rPr>
              <a:t>, give a clear description of the readiness of your product; you may include a timeline with achieved and to be achieved milestones. Elaborate on proof-of-concept, MVP, prototypes.] </a:t>
            </a:r>
            <a:endParaRPr lang="nl-NL">
              <a:solidFill>
                <a:schemeClr val="accent1"/>
              </a:solidFill>
            </a:endParaRPr>
          </a:p>
          <a:p>
            <a:pPr marL="742950" lvl="1" indent="-285750">
              <a:lnSpc>
                <a:spcPct val="107000"/>
              </a:lnSpc>
              <a:buFont typeface="Arial" panose="020B0604020202020204" pitchFamily="34" charset="0"/>
              <a:buChar char="•"/>
            </a:pPr>
            <a:r>
              <a:rPr lang="en-US" sz="1100">
                <a:cs typeface="Times New Roman" panose="02020603050405020304" pitchFamily="18" charset="0"/>
              </a:rPr>
              <a:t>Time to market </a:t>
            </a:r>
            <a:endParaRPr lang="nl-NL" sz="1100">
              <a:cs typeface="Times New Roman" panose="02020603050405020304" pitchFamily="18" charset="0"/>
            </a:endParaRPr>
          </a:p>
          <a:p>
            <a:pPr marL="457200" lvl="1">
              <a:lnSpc>
                <a:spcPct val="107000"/>
              </a:lnSpc>
            </a:pPr>
            <a:r>
              <a:rPr lang="en-US">
                <a:solidFill>
                  <a:schemeClr val="accent1"/>
                </a:solidFill>
              </a:rPr>
              <a:t>[when are you planning to introduce your product/service to the market? Include a list of KPIs (i.e. practical, economic and market). A few examples: product version 1.0 introduced in  Q4 2021 in the Netherlands, successful when complying to x specifications; entry DACH markets in 2022, obtain regulatory approval Q4 2021, obtain certification Q4 2021, 10 patents filed in Q1 2021. If you are already selling your product, please give insight in your KPIs as well, what are your objectives for the upcoming years?]</a:t>
            </a:r>
            <a:endParaRPr lang="nl-NL">
              <a:solidFill>
                <a:schemeClr val="accent1"/>
              </a:solidFill>
            </a:endParaRPr>
          </a:p>
          <a:p>
            <a:pPr marL="742950" lvl="1" indent="-285750">
              <a:lnSpc>
                <a:spcPct val="107000"/>
              </a:lnSpc>
              <a:buFont typeface="Arial" panose="020B0604020202020204" pitchFamily="34" charset="0"/>
              <a:buChar char="•"/>
            </a:pPr>
            <a:r>
              <a:rPr lang="en-US" sz="1100">
                <a:cs typeface="Times New Roman" panose="02020603050405020304" pitchFamily="18" charset="0"/>
              </a:rPr>
              <a:t>Description of IP and IP protection</a:t>
            </a:r>
            <a:endParaRPr lang="nl-NL" sz="1100">
              <a:cs typeface="Times New Roman" panose="02020603050405020304" pitchFamily="18" charset="0"/>
            </a:endParaRPr>
          </a:p>
          <a:p>
            <a:pPr marL="457200" lvl="1">
              <a:lnSpc>
                <a:spcPct val="107000"/>
              </a:lnSpc>
            </a:pPr>
            <a:r>
              <a:rPr lang="en-US">
                <a:solidFill>
                  <a:schemeClr val="accent1"/>
                </a:solidFill>
              </a:rPr>
              <a:t>[specify your IP, what is your strategy? How is the IP landscape in your sector? What measures are needed to ensure freedom to operation?] </a:t>
            </a:r>
            <a:endParaRPr lang="nl-NL">
              <a:solidFill>
                <a:schemeClr val="accent1"/>
              </a:solidFill>
            </a:endParaRPr>
          </a:p>
          <a:p>
            <a:endParaRPr lang="nl-NL" b="0"/>
          </a:p>
        </p:txBody>
      </p:sp>
      <p:sp>
        <p:nvSpPr>
          <p:cNvPr id="5" name="Tijdelijke aanduiding voor tekst 4">
            <a:extLst>
              <a:ext uri="{FF2B5EF4-FFF2-40B4-BE49-F238E27FC236}">
                <a16:creationId xmlns:a16="http://schemas.microsoft.com/office/drawing/2014/main" id="{45FE5A85-D9F6-4BF8-9554-7587B52632BF}"/>
              </a:ext>
            </a:extLst>
          </p:cNvPr>
          <p:cNvSpPr>
            <a:spLocks noGrp="1"/>
          </p:cNvSpPr>
          <p:nvPr>
            <p:ph type="body" sz="quarter" idx="14"/>
          </p:nvPr>
        </p:nvSpPr>
        <p:spPr/>
        <p:txBody>
          <a:bodyPr/>
          <a:lstStyle/>
          <a:p>
            <a:endParaRPr lang="nl-NL"/>
          </a:p>
        </p:txBody>
      </p:sp>
      <p:sp>
        <p:nvSpPr>
          <p:cNvPr id="6" name="Tijdelijke aanduiding voor tekst 5">
            <a:extLst>
              <a:ext uri="{FF2B5EF4-FFF2-40B4-BE49-F238E27FC236}">
                <a16:creationId xmlns:a16="http://schemas.microsoft.com/office/drawing/2014/main" id="{5C85EEBA-AF3F-47E6-8FED-60D44A95C752}"/>
              </a:ext>
            </a:extLst>
          </p:cNvPr>
          <p:cNvSpPr>
            <a:spLocks noGrp="1"/>
          </p:cNvSpPr>
          <p:nvPr>
            <p:ph type="body" sz="quarter" idx="13"/>
          </p:nvPr>
        </p:nvSpPr>
        <p:spPr/>
        <p:txBody>
          <a:bodyPr/>
          <a:lstStyle/>
          <a:p>
            <a:endParaRPr lang="nl-NL"/>
          </a:p>
        </p:txBody>
      </p:sp>
    </p:spTree>
    <p:extLst>
      <p:ext uri="{BB962C8B-B14F-4D97-AF65-F5344CB8AC3E}">
        <p14:creationId xmlns:p14="http://schemas.microsoft.com/office/powerpoint/2010/main" val="3672992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20EC04-4A5A-438C-ABEE-B978EFD89124}"/>
              </a:ext>
            </a:extLst>
          </p:cNvPr>
          <p:cNvSpPr>
            <a:spLocks noGrp="1"/>
          </p:cNvSpPr>
          <p:nvPr>
            <p:ph type="title"/>
          </p:nvPr>
        </p:nvSpPr>
        <p:spPr/>
        <p:txBody>
          <a:bodyPr/>
          <a:lstStyle/>
          <a:p>
            <a:r>
              <a:rPr lang="nl-NL"/>
              <a:t>3. </a:t>
            </a:r>
            <a:r>
              <a:rPr lang="nl-NL" err="1"/>
              <a:t>Key</a:t>
            </a:r>
            <a:r>
              <a:rPr lang="nl-NL"/>
              <a:t> stakeholders &amp; </a:t>
            </a:r>
            <a:r>
              <a:rPr lang="nl-NL" err="1"/>
              <a:t>production</a:t>
            </a:r>
            <a:r>
              <a:rPr lang="nl-NL"/>
              <a:t> </a:t>
            </a:r>
            <a:r>
              <a:rPr lang="nl-NL" err="1"/>
              <a:t>process</a:t>
            </a:r>
            <a:endParaRPr lang="nl-NL"/>
          </a:p>
        </p:txBody>
      </p:sp>
      <p:sp>
        <p:nvSpPr>
          <p:cNvPr id="3" name="Tijdelijke aanduiding voor inhoud 2">
            <a:extLst>
              <a:ext uri="{FF2B5EF4-FFF2-40B4-BE49-F238E27FC236}">
                <a16:creationId xmlns:a16="http://schemas.microsoft.com/office/drawing/2014/main" id="{92E451B9-921F-4B4D-9FE9-AEE10D066449}"/>
              </a:ext>
            </a:extLst>
          </p:cNvPr>
          <p:cNvSpPr>
            <a:spLocks noGrp="1"/>
          </p:cNvSpPr>
          <p:nvPr>
            <p:ph sz="quarter" idx="11"/>
          </p:nvPr>
        </p:nvSpPr>
        <p:spPr/>
        <p:txBody>
          <a:bodyPr/>
          <a:lstStyle/>
          <a:p>
            <a:pPr marL="171450" indent="-171450">
              <a:buFont typeface="Arial" panose="020B0604020202020204" pitchFamily="34" charset="0"/>
              <a:buChar char="•"/>
            </a:pPr>
            <a:r>
              <a:rPr lang="nl-NL" b="0" err="1">
                <a:solidFill>
                  <a:schemeClr val="tx1"/>
                </a:solidFill>
              </a:rPr>
              <a:t>Key</a:t>
            </a:r>
            <a:r>
              <a:rPr lang="nl-NL" b="0">
                <a:solidFill>
                  <a:schemeClr val="tx1"/>
                </a:solidFill>
              </a:rPr>
              <a:t> stakeholders (</a:t>
            </a:r>
            <a:r>
              <a:rPr lang="nl-NL" b="0" err="1">
                <a:solidFill>
                  <a:schemeClr val="tx1"/>
                </a:solidFill>
              </a:rPr>
              <a:t>suppliers</a:t>
            </a:r>
            <a:r>
              <a:rPr lang="nl-NL" b="0">
                <a:solidFill>
                  <a:schemeClr val="tx1"/>
                </a:solidFill>
              </a:rPr>
              <a:t>, </a:t>
            </a:r>
            <a:r>
              <a:rPr lang="nl-NL" b="0" err="1">
                <a:solidFill>
                  <a:schemeClr val="tx1"/>
                </a:solidFill>
              </a:rPr>
              <a:t>customers</a:t>
            </a:r>
            <a:r>
              <a:rPr lang="nl-NL" b="0">
                <a:solidFill>
                  <a:schemeClr val="tx1"/>
                </a:solidFill>
              </a:rPr>
              <a:t>, partners, </a:t>
            </a:r>
            <a:r>
              <a:rPr lang="nl-NL" b="0" err="1">
                <a:solidFill>
                  <a:schemeClr val="tx1"/>
                </a:solidFill>
              </a:rPr>
              <a:t>others</a:t>
            </a:r>
            <a:r>
              <a:rPr lang="nl-NL" b="0">
                <a:solidFill>
                  <a:schemeClr val="tx1"/>
                </a:solidFill>
              </a:rPr>
              <a:t>) </a:t>
            </a:r>
          </a:p>
          <a:p>
            <a:r>
              <a:rPr lang="en-US" b="0"/>
              <a:t>[Include description of key stakeholders that determine the success of the Company, describe their role and commitment thus far (e.g. contract, </a:t>
            </a:r>
            <a:r>
              <a:rPr lang="en-US" b="0" err="1"/>
              <a:t>LoIs</a:t>
            </a:r>
            <a:r>
              <a:rPr lang="en-US" b="0"/>
              <a:t> etc.)] </a:t>
            </a:r>
          </a:p>
          <a:p>
            <a:endParaRPr lang="en-US" b="0"/>
          </a:p>
          <a:p>
            <a:endParaRPr lang="en-US" b="0"/>
          </a:p>
          <a:p>
            <a:endParaRPr lang="en-US" b="0"/>
          </a:p>
          <a:p>
            <a:endParaRPr lang="en-US" b="0"/>
          </a:p>
          <a:p>
            <a:endParaRPr lang="en-US" b="0"/>
          </a:p>
          <a:p>
            <a:endParaRPr lang="en-US" b="0"/>
          </a:p>
          <a:p>
            <a:endParaRPr lang="en-US" b="0"/>
          </a:p>
          <a:p>
            <a:endParaRPr lang="en-US" b="0"/>
          </a:p>
          <a:p>
            <a:endParaRPr lang="en-US" b="0"/>
          </a:p>
          <a:p>
            <a:endParaRPr lang="en-US" b="0"/>
          </a:p>
          <a:p>
            <a:endParaRPr lang="en-US" b="0"/>
          </a:p>
          <a:p>
            <a:endParaRPr lang="en-US" b="0"/>
          </a:p>
          <a:p>
            <a:endParaRPr lang="en-US" b="0"/>
          </a:p>
          <a:p>
            <a:endParaRPr lang="en-US" b="0"/>
          </a:p>
          <a:p>
            <a:endParaRPr lang="en-US" b="0"/>
          </a:p>
          <a:p>
            <a:pPr marL="171450" indent="-171450">
              <a:buFont typeface="Arial" panose="020B0604020202020204" pitchFamily="34" charset="0"/>
              <a:buChar char="•"/>
            </a:pPr>
            <a:r>
              <a:rPr lang="en-US" b="0">
                <a:solidFill>
                  <a:schemeClr val="tx1"/>
                </a:solidFill>
              </a:rPr>
              <a:t>Are there any key dependencies in the value chain?</a:t>
            </a:r>
          </a:p>
          <a:p>
            <a:endParaRPr lang="nl-NL" b="0"/>
          </a:p>
        </p:txBody>
      </p:sp>
      <p:sp>
        <p:nvSpPr>
          <p:cNvPr id="4" name="Tijdelijke aanduiding voor inhoud 3">
            <a:extLst>
              <a:ext uri="{FF2B5EF4-FFF2-40B4-BE49-F238E27FC236}">
                <a16:creationId xmlns:a16="http://schemas.microsoft.com/office/drawing/2014/main" id="{7B57B3A4-3C7D-4C49-B886-231E08D9132C}"/>
              </a:ext>
            </a:extLst>
          </p:cNvPr>
          <p:cNvSpPr>
            <a:spLocks noGrp="1"/>
          </p:cNvSpPr>
          <p:nvPr>
            <p:ph sz="quarter" idx="12"/>
          </p:nvPr>
        </p:nvSpPr>
        <p:spPr/>
        <p:txBody>
          <a:bodyPr/>
          <a:lstStyle/>
          <a:p>
            <a:pPr marL="171450" indent="-171450">
              <a:buFont typeface="Arial" panose="020B0604020202020204" pitchFamily="34" charset="0"/>
              <a:buChar char="•"/>
            </a:pPr>
            <a:r>
              <a:rPr lang="nl-NL" b="0" err="1">
                <a:solidFill>
                  <a:schemeClr val="tx1"/>
                </a:solidFill>
              </a:rPr>
              <a:t>Production</a:t>
            </a:r>
            <a:r>
              <a:rPr lang="nl-NL" b="0">
                <a:solidFill>
                  <a:schemeClr val="tx1"/>
                </a:solidFill>
              </a:rPr>
              <a:t> </a:t>
            </a:r>
            <a:r>
              <a:rPr lang="nl-NL" b="0" err="1">
                <a:solidFill>
                  <a:schemeClr val="tx1"/>
                </a:solidFill>
              </a:rPr>
              <a:t>process</a:t>
            </a:r>
            <a:r>
              <a:rPr lang="nl-NL" b="0">
                <a:solidFill>
                  <a:schemeClr val="tx1"/>
                </a:solidFill>
              </a:rPr>
              <a:t> </a:t>
            </a:r>
          </a:p>
          <a:p>
            <a:r>
              <a:rPr lang="en-US" b="0"/>
              <a:t>[Include description of production process (when relevant) and include stakeholders]</a:t>
            </a:r>
            <a:endParaRPr lang="nl-NL" b="0"/>
          </a:p>
        </p:txBody>
      </p:sp>
      <p:sp>
        <p:nvSpPr>
          <p:cNvPr id="5" name="Tijdelijke aanduiding voor tekst 4">
            <a:extLst>
              <a:ext uri="{FF2B5EF4-FFF2-40B4-BE49-F238E27FC236}">
                <a16:creationId xmlns:a16="http://schemas.microsoft.com/office/drawing/2014/main" id="{F36AF162-1D88-4C3E-AA07-BAAE05D85EE1}"/>
              </a:ext>
            </a:extLst>
          </p:cNvPr>
          <p:cNvSpPr>
            <a:spLocks noGrp="1"/>
          </p:cNvSpPr>
          <p:nvPr>
            <p:ph type="body" sz="quarter" idx="13"/>
          </p:nvPr>
        </p:nvSpPr>
        <p:spPr/>
        <p:txBody>
          <a:bodyPr/>
          <a:lstStyle/>
          <a:p>
            <a:endParaRPr lang="nl-NL"/>
          </a:p>
        </p:txBody>
      </p:sp>
      <p:sp>
        <p:nvSpPr>
          <p:cNvPr id="6" name="Tijdelijke aanduiding voor tekst 5">
            <a:extLst>
              <a:ext uri="{FF2B5EF4-FFF2-40B4-BE49-F238E27FC236}">
                <a16:creationId xmlns:a16="http://schemas.microsoft.com/office/drawing/2014/main" id="{AD87FBB1-A06A-4FB8-B975-0785189BF8EB}"/>
              </a:ext>
            </a:extLst>
          </p:cNvPr>
          <p:cNvSpPr>
            <a:spLocks noGrp="1"/>
          </p:cNvSpPr>
          <p:nvPr>
            <p:ph type="body" sz="quarter" idx="14"/>
          </p:nvPr>
        </p:nvSpPr>
        <p:spPr/>
        <p:txBody>
          <a:bodyPr/>
          <a:lstStyle/>
          <a:p>
            <a:endParaRPr lang="nl-NL"/>
          </a:p>
        </p:txBody>
      </p:sp>
      <p:sp>
        <p:nvSpPr>
          <p:cNvPr id="7" name="Tijdelijke aanduiding voor dianummer 6">
            <a:extLst>
              <a:ext uri="{FF2B5EF4-FFF2-40B4-BE49-F238E27FC236}">
                <a16:creationId xmlns:a16="http://schemas.microsoft.com/office/drawing/2014/main" id="{C2A564EA-0C73-499B-9237-A5A699FDB855}"/>
              </a:ext>
            </a:extLst>
          </p:cNvPr>
          <p:cNvSpPr>
            <a:spLocks noGrp="1"/>
          </p:cNvSpPr>
          <p:nvPr>
            <p:ph type="sldNum" sz="quarter" idx="10"/>
          </p:nvPr>
        </p:nvSpPr>
        <p:spPr/>
        <p:txBody>
          <a:bodyPr/>
          <a:lstStyle/>
          <a:p>
            <a:fld id="{A2FE46D9-CCBA-470E-8BCC-EDB1E75AFDC7}" type="slidenum">
              <a:rPr lang="en-GB" smtClean="0"/>
              <a:pPr/>
              <a:t>4</a:t>
            </a:fld>
            <a:endParaRPr lang="en-GB"/>
          </a:p>
        </p:txBody>
      </p:sp>
      <p:graphicFrame>
        <p:nvGraphicFramePr>
          <p:cNvPr id="8" name="Tabel 8">
            <a:extLst>
              <a:ext uri="{FF2B5EF4-FFF2-40B4-BE49-F238E27FC236}">
                <a16:creationId xmlns:a16="http://schemas.microsoft.com/office/drawing/2014/main" id="{E9723819-800D-4092-8C4A-D6182B941F0A}"/>
              </a:ext>
            </a:extLst>
          </p:cNvPr>
          <p:cNvGraphicFramePr>
            <a:graphicFrameLocks noGrp="1"/>
          </p:cNvGraphicFramePr>
          <p:nvPr>
            <p:extLst>
              <p:ext uri="{D42A27DB-BD31-4B8C-83A1-F6EECF244321}">
                <p14:modId xmlns:p14="http://schemas.microsoft.com/office/powerpoint/2010/main" val="926182010"/>
              </p:ext>
            </p:extLst>
          </p:nvPr>
        </p:nvGraphicFramePr>
        <p:xfrm>
          <a:off x="258000" y="2028013"/>
          <a:ext cx="4348182" cy="975360"/>
        </p:xfrm>
        <a:graphic>
          <a:graphicData uri="http://schemas.openxmlformats.org/drawingml/2006/table">
            <a:tbl>
              <a:tblPr firstRow="1" bandRow="1">
                <a:tableStyleId>{17292A2E-F333-43FB-9621-5CBBE7FDCDCB}</a:tableStyleId>
              </a:tblPr>
              <a:tblGrid>
                <a:gridCol w="1449394">
                  <a:extLst>
                    <a:ext uri="{9D8B030D-6E8A-4147-A177-3AD203B41FA5}">
                      <a16:colId xmlns:a16="http://schemas.microsoft.com/office/drawing/2014/main" val="3344214604"/>
                    </a:ext>
                  </a:extLst>
                </a:gridCol>
                <a:gridCol w="1449394">
                  <a:extLst>
                    <a:ext uri="{9D8B030D-6E8A-4147-A177-3AD203B41FA5}">
                      <a16:colId xmlns:a16="http://schemas.microsoft.com/office/drawing/2014/main" val="3242336828"/>
                    </a:ext>
                  </a:extLst>
                </a:gridCol>
                <a:gridCol w="1449394">
                  <a:extLst>
                    <a:ext uri="{9D8B030D-6E8A-4147-A177-3AD203B41FA5}">
                      <a16:colId xmlns:a16="http://schemas.microsoft.com/office/drawing/2014/main" val="1706684437"/>
                    </a:ext>
                  </a:extLst>
                </a:gridCol>
              </a:tblGrid>
              <a:tr h="234719">
                <a:tc>
                  <a:txBody>
                    <a:bodyPr/>
                    <a:lstStyle/>
                    <a:p>
                      <a:r>
                        <a:rPr lang="nl-NL" sz="1000"/>
                        <a:t>Stakeholders</a:t>
                      </a:r>
                    </a:p>
                  </a:txBody>
                  <a:tcPr/>
                </a:tc>
                <a:tc>
                  <a:txBody>
                    <a:bodyPr/>
                    <a:lstStyle/>
                    <a:p>
                      <a:r>
                        <a:rPr lang="nl-NL" sz="1000" err="1"/>
                        <a:t>Role</a:t>
                      </a:r>
                      <a:endParaRPr lang="nl-NL" sz="1000"/>
                    </a:p>
                  </a:txBody>
                  <a:tcPr/>
                </a:tc>
                <a:tc>
                  <a:txBody>
                    <a:bodyPr/>
                    <a:lstStyle/>
                    <a:p>
                      <a:r>
                        <a:rPr lang="nl-NL" sz="1000"/>
                        <a:t>Commitment</a:t>
                      </a:r>
                    </a:p>
                  </a:txBody>
                  <a:tcPr/>
                </a:tc>
                <a:extLst>
                  <a:ext uri="{0D108BD9-81ED-4DB2-BD59-A6C34878D82A}">
                    <a16:rowId xmlns:a16="http://schemas.microsoft.com/office/drawing/2014/main" val="3656715453"/>
                  </a:ext>
                </a:extLst>
              </a:tr>
              <a:tr h="234719">
                <a:tc>
                  <a:txBody>
                    <a:bodyPr/>
                    <a:lstStyle/>
                    <a:p>
                      <a:r>
                        <a:rPr lang="nl-NL" sz="1000"/>
                        <a:t>X1</a:t>
                      </a:r>
                    </a:p>
                  </a:txBody>
                  <a:tcPr/>
                </a:tc>
                <a:tc>
                  <a:txBody>
                    <a:bodyPr/>
                    <a:lstStyle/>
                    <a:p>
                      <a:r>
                        <a:rPr lang="nl-NL" sz="1000"/>
                        <a:t>X1</a:t>
                      </a:r>
                    </a:p>
                  </a:txBody>
                  <a:tcPr/>
                </a:tc>
                <a:tc>
                  <a:txBody>
                    <a:bodyPr/>
                    <a:lstStyle/>
                    <a:p>
                      <a:r>
                        <a:rPr lang="nl-NL" sz="1000"/>
                        <a:t>X1</a:t>
                      </a:r>
                    </a:p>
                  </a:txBody>
                  <a:tcPr/>
                </a:tc>
                <a:extLst>
                  <a:ext uri="{0D108BD9-81ED-4DB2-BD59-A6C34878D82A}">
                    <a16:rowId xmlns:a16="http://schemas.microsoft.com/office/drawing/2014/main" val="3145087789"/>
                  </a:ext>
                </a:extLst>
              </a:tr>
              <a:tr h="234719">
                <a:tc>
                  <a:txBody>
                    <a:bodyPr/>
                    <a:lstStyle/>
                    <a:p>
                      <a:r>
                        <a:rPr lang="nl-NL" sz="1000"/>
                        <a:t>X2</a:t>
                      </a:r>
                    </a:p>
                  </a:txBody>
                  <a:tcPr/>
                </a:tc>
                <a:tc>
                  <a:txBody>
                    <a:bodyPr/>
                    <a:lstStyle/>
                    <a:p>
                      <a:r>
                        <a:rPr lang="nl-NL" sz="1000"/>
                        <a:t>X2</a:t>
                      </a:r>
                    </a:p>
                  </a:txBody>
                  <a:tcPr/>
                </a:tc>
                <a:tc>
                  <a:txBody>
                    <a:bodyPr/>
                    <a:lstStyle/>
                    <a:p>
                      <a:r>
                        <a:rPr lang="nl-NL" sz="1000"/>
                        <a:t>X3</a:t>
                      </a:r>
                    </a:p>
                  </a:txBody>
                  <a:tcPr/>
                </a:tc>
                <a:extLst>
                  <a:ext uri="{0D108BD9-81ED-4DB2-BD59-A6C34878D82A}">
                    <a16:rowId xmlns:a16="http://schemas.microsoft.com/office/drawing/2014/main" val="1447774663"/>
                  </a:ext>
                </a:extLst>
              </a:tr>
              <a:tr h="234719">
                <a:tc>
                  <a:txBody>
                    <a:bodyPr/>
                    <a:lstStyle/>
                    <a:p>
                      <a:r>
                        <a:rPr lang="nl-NL" sz="1000"/>
                        <a:t>x…</a:t>
                      </a:r>
                    </a:p>
                  </a:txBody>
                  <a:tcPr/>
                </a:tc>
                <a:tc>
                  <a:txBody>
                    <a:bodyPr/>
                    <a:lstStyle/>
                    <a:p>
                      <a:r>
                        <a:rPr lang="nl-NL" sz="1000"/>
                        <a:t>x…</a:t>
                      </a:r>
                    </a:p>
                  </a:txBody>
                  <a:tcPr/>
                </a:tc>
                <a:tc>
                  <a:txBody>
                    <a:bodyPr/>
                    <a:lstStyle/>
                    <a:p>
                      <a:r>
                        <a:rPr lang="nl-NL" sz="1000"/>
                        <a:t>x…</a:t>
                      </a:r>
                    </a:p>
                  </a:txBody>
                  <a:tcPr/>
                </a:tc>
                <a:extLst>
                  <a:ext uri="{0D108BD9-81ED-4DB2-BD59-A6C34878D82A}">
                    <a16:rowId xmlns:a16="http://schemas.microsoft.com/office/drawing/2014/main" val="2589623099"/>
                  </a:ext>
                </a:extLst>
              </a:tr>
            </a:tbl>
          </a:graphicData>
        </a:graphic>
      </p:graphicFrame>
    </p:spTree>
    <p:extLst>
      <p:ext uri="{BB962C8B-B14F-4D97-AF65-F5344CB8AC3E}">
        <p14:creationId xmlns:p14="http://schemas.microsoft.com/office/powerpoint/2010/main" val="3543291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AA003E-01F0-4B99-BA5E-C9A07CE769ED}"/>
              </a:ext>
            </a:extLst>
          </p:cNvPr>
          <p:cNvSpPr>
            <a:spLocks noGrp="1"/>
          </p:cNvSpPr>
          <p:nvPr>
            <p:ph type="title"/>
          </p:nvPr>
        </p:nvSpPr>
        <p:spPr/>
        <p:txBody>
          <a:bodyPr/>
          <a:lstStyle/>
          <a:p>
            <a:r>
              <a:rPr lang="nl-NL"/>
              <a:t>4. </a:t>
            </a:r>
            <a:r>
              <a:rPr lang="nl-NL" err="1"/>
              <a:t>Strategy</a:t>
            </a:r>
            <a:r>
              <a:rPr lang="nl-NL"/>
              <a:t>: business model/business plan </a:t>
            </a:r>
          </a:p>
        </p:txBody>
      </p:sp>
      <p:sp>
        <p:nvSpPr>
          <p:cNvPr id="3" name="Tijdelijke aanduiding voor dianummer 2">
            <a:extLst>
              <a:ext uri="{FF2B5EF4-FFF2-40B4-BE49-F238E27FC236}">
                <a16:creationId xmlns:a16="http://schemas.microsoft.com/office/drawing/2014/main" id="{48EE853D-19BD-476A-9D37-D546FA1A3833}"/>
              </a:ext>
            </a:extLst>
          </p:cNvPr>
          <p:cNvSpPr>
            <a:spLocks noGrp="1"/>
          </p:cNvSpPr>
          <p:nvPr>
            <p:ph type="sldNum" sz="quarter" idx="10"/>
          </p:nvPr>
        </p:nvSpPr>
        <p:spPr/>
        <p:txBody>
          <a:bodyPr/>
          <a:lstStyle/>
          <a:p>
            <a:fld id="{A2FE46D9-CCBA-470E-8BCC-EDB1E75AFDC7}" type="slidenum">
              <a:rPr lang="en-GB" smtClean="0"/>
              <a:pPr/>
              <a:t>5</a:t>
            </a:fld>
            <a:endParaRPr lang="en-GB"/>
          </a:p>
        </p:txBody>
      </p:sp>
      <p:sp>
        <p:nvSpPr>
          <p:cNvPr id="4" name="Tijdelijke aanduiding voor inhoud 3">
            <a:extLst>
              <a:ext uri="{FF2B5EF4-FFF2-40B4-BE49-F238E27FC236}">
                <a16:creationId xmlns:a16="http://schemas.microsoft.com/office/drawing/2014/main" id="{0EBF1113-0143-4BE1-96FB-80CD0ECAC636}"/>
              </a:ext>
            </a:extLst>
          </p:cNvPr>
          <p:cNvSpPr>
            <a:spLocks noGrp="1"/>
          </p:cNvSpPr>
          <p:nvPr>
            <p:ph sz="quarter" idx="11"/>
          </p:nvPr>
        </p:nvSpPr>
        <p:spPr/>
        <p:txBody>
          <a:bodyPr/>
          <a:lstStyle/>
          <a:p>
            <a:pPr marL="742950" lvl="1" indent="-285750">
              <a:lnSpc>
                <a:spcPct val="107000"/>
              </a:lnSpc>
              <a:buFont typeface="Arial" panose="020B0604020202020204" pitchFamily="34" charset="0"/>
              <a:buChar char="•"/>
            </a:pPr>
            <a:r>
              <a:rPr lang="en-US" sz="1100">
                <a:effectLst/>
                <a:ea typeface="Calibri" panose="020F0502020204030204" pitchFamily="34" charset="0"/>
                <a:cs typeface="Times New Roman" panose="02020603050405020304" pitchFamily="18" charset="0"/>
              </a:rPr>
              <a:t>Commercial proposition</a:t>
            </a:r>
          </a:p>
          <a:p>
            <a:pPr marL="457200" lvl="1">
              <a:lnSpc>
                <a:spcPct val="107000"/>
              </a:lnSpc>
            </a:pPr>
            <a:r>
              <a:rPr lang="en-US" sz="1100">
                <a:solidFill>
                  <a:schemeClr val="accent1"/>
                </a:solidFill>
                <a:ea typeface="Calibri" panose="020F0502020204030204" pitchFamily="34" charset="0"/>
                <a:cs typeface="Times New Roman" panose="02020603050405020304" pitchFamily="18" charset="0"/>
              </a:rPr>
              <a:t>[what is your commercial proposition?] </a:t>
            </a:r>
            <a:endParaRPr lang="nl-NL" sz="1100">
              <a:solidFill>
                <a:schemeClr val="accent1"/>
              </a:solidFill>
              <a:effectLst/>
              <a:ea typeface="Calibri" panose="020F0502020204030204" pitchFamily="34" charset="0"/>
              <a:cs typeface="Times New Roman" panose="02020603050405020304" pitchFamily="18" charset="0"/>
            </a:endParaRPr>
          </a:p>
          <a:p>
            <a:pPr marL="742950" lvl="1" indent="-285750">
              <a:lnSpc>
                <a:spcPct val="107000"/>
              </a:lnSpc>
              <a:buFont typeface="Arial" panose="020B0604020202020204" pitchFamily="34" charset="0"/>
              <a:buChar char="•"/>
            </a:pPr>
            <a:r>
              <a:rPr lang="en-US" sz="1100" err="1">
                <a:effectLst/>
                <a:ea typeface="Calibri" panose="020F0502020204030204" pitchFamily="34" charset="0"/>
                <a:cs typeface="Times New Roman" panose="02020603050405020304" pitchFamily="18" charset="0"/>
              </a:rPr>
              <a:t>Commercialisation</a:t>
            </a:r>
            <a:r>
              <a:rPr lang="en-US" sz="1100">
                <a:effectLst/>
                <a:ea typeface="Calibri" panose="020F0502020204030204" pitchFamily="34" charset="0"/>
                <a:cs typeface="Times New Roman" panose="02020603050405020304" pitchFamily="18" charset="0"/>
              </a:rPr>
              <a:t> strategy</a:t>
            </a:r>
          </a:p>
          <a:p>
            <a:pPr marL="457200" lvl="1">
              <a:lnSpc>
                <a:spcPct val="107000"/>
              </a:lnSpc>
            </a:pPr>
            <a:r>
              <a:rPr lang="en-US" sz="1100">
                <a:solidFill>
                  <a:schemeClr val="accent1"/>
                </a:solidFill>
                <a:effectLst/>
                <a:ea typeface="Calibri" panose="020F0502020204030204" pitchFamily="34" charset="0"/>
                <a:cs typeface="Times New Roman" panose="02020603050405020304" pitchFamily="18" charset="0"/>
              </a:rPr>
              <a:t>[describe your strategy for commercialization, what approvals are needed? For example: which customers do you target first and why?/Sales locations/Service locations?, how do you intend to scale up your product?] </a:t>
            </a:r>
            <a:endParaRPr lang="nl-NL" sz="1100">
              <a:solidFill>
                <a:schemeClr val="accent1"/>
              </a:solidFill>
              <a:effectLst/>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Arial" panose="020B0604020202020204" pitchFamily="34" charset="0"/>
              <a:buChar char="•"/>
            </a:pPr>
            <a:r>
              <a:rPr lang="en-US" sz="1100">
                <a:effectLst/>
                <a:ea typeface="Calibri" panose="020F0502020204030204" pitchFamily="34" charset="0"/>
                <a:cs typeface="Times New Roman" panose="02020603050405020304" pitchFamily="18" charset="0"/>
              </a:rPr>
              <a:t>Business plan and revenue model (include main revenue and margin drivers and other costs items) </a:t>
            </a:r>
          </a:p>
          <a:p>
            <a:pPr marL="457200" lvl="1">
              <a:lnSpc>
                <a:spcPct val="107000"/>
              </a:lnSpc>
              <a:spcAft>
                <a:spcPts val="800"/>
              </a:spcAft>
            </a:pPr>
            <a:r>
              <a:rPr lang="en-US" sz="1100">
                <a:solidFill>
                  <a:schemeClr val="accent1"/>
                </a:solidFill>
                <a:ea typeface="Calibri" panose="020F0502020204030204" pitchFamily="34" charset="0"/>
                <a:cs typeface="Times New Roman" panose="02020603050405020304" pitchFamily="18" charset="0"/>
              </a:rPr>
              <a:t>[explain your business plan and revenue model] </a:t>
            </a:r>
            <a:endParaRPr lang="nl-NL" sz="1100">
              <a:solidFill>
                <a:schemeClr val="accent1"/>
              </a:solidFill>
              <a:effectLst/>
              <a:ea typeface="Calibri" panose="020F0502020204030204" pitchFamily="34" charset="0"/>
              <a:cs typeface="Times New Roman" panose="02020603050405020304" pitchFamily="18" charset="0"/>
            </a:endParaRPr>
          </a:p>
          <a:p>
            <a:endParaRPr lang="nl-NL"/>
          </a:p>
        </p:txBody>
      </p:sp>
      <p:sp>
        <p:nvSpPr>
          <p:cNvPr id="5" name="Tijdelijke aanduiding voor tekst 4">
            <a:extLst>
              <a:ext uri="{FF2B5EF4-FFF2-40B4-BE49-F238E27FC236}">
                <a16:creationId xmlns:a16="http://schemas.microsoft.com/office/drawing/2014/main" id="{45FE5A85-D9F6-4BF8-9554-7587B52632BF}"/>
              </a:ext>
            </a:extLst>
          </p:cNvPr>
          <p:cNvSpPr>
            <a:spLocks noGrp="1"/>
          </p:cNvSpPr>
          <p:nvPr>
            <p:ph type="body" sz="quarter" idx="14"/>
          </p:nvPr>
        </p:nvSpPr>
        <p:spPr/>
        <p:txBody>
          <a:bodyPr/>
          <a:lstStyle/>
          <a:p>
            <a:endParaRPr lang="nl-NL"/>
          </a:p>
        </p:txBody>
      </p:sp>
      <p:sp>
        <p:nvSpPr>
          <p:cNvPr id="6" name="Tijdelijke aanduiding voor tekst 5">
            <a:extLst>
              <a:ext uri="{FF2B5EF4-FFF2-40B4-BE49-F238E27FC236}">
                <a16:creationId xmlns:a16="http://schemas.microsoft.com/office/drawing/2014/main" id="{5C85EEBA-AF3F-47E6-8FED-60D44A95C752}"/>
              </a:ext>
            </a:extLst>
          </p:cNvPr>
          <p:cNvSpPr>
            <a:spLocks noGrp="1"/>
          </p:cNvSpPr>
          <p:nvPr>
            <p:ph type="body" sz="quarter" idx="13"/>
          </p:nvPr>
        </p:nvSpPr>
        <p:spPr/>
        <p:txBody>
          <a:bodyPr/>
          <a:lstStyle/>
          <a:p>
            <a:endParaRPr lang="nl-NL"/>
          </a:p>
        </p:txBody>
      </p:sp>
    </p:spTree>
    <p:extLst>
      <p:ext uri="{BB962C8B-B14F-4D97-AF65-F5344CB8AC3E}">
        <p14:creationId xmlns:p14="http://schemas.microsoft.com/office/powerpoint/2010/main" val="3728827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7742B0-D156-494A-B425-EE0DEF199F29}"/>
              </a:ext>
            </a:extLst>
          </p:cNvPr>
          <p:cNvSpPr>
            <a:spLocks noGrp="1"/>
          </p:cNvSpPr>
          <p:nvPr>
            <p:ph type="title"/>
          </p:nvPr>
        </p:nvSpPr>
        <p:spPr/>
        <p:txBody>
          <a:bodyPr/>
          <a:lstStyle/>
          <a:p>
            <a:r>
              <a:rPr lang="nl-NL"/>
              <a:t>5. Team</a:t>
            </a:r>
          </a:p>
        </p:txBody>
      </p:sp>
      <p:sp>
        <p:nvSpPr>
          <p:cNvPr id="3" name="Tijdelijke aanduiding voor inhoud 2">
            <a:extLst>
              <a:ext uri="{FF2B5EF4-FFF2-40B4-BE49-F238E27FC236}">
                <a16:creationId xmlns:a16="http://schemas.microsoft.com/office/drawing/2014/main" id="{1870EB17-4F7F-4F87-BAF4-AAE2BFA7383D}"/>
              </a:ext>
            </a:extLst>
          </p:cNvPr>
          <p:cNvSpPr>
            <a:spLocks noGrp="1"/>
          </p:cNvSpPr>
          <p:nvPr>
            <p:ph sz="quarter" idx="11"/>
          </p:nvPr>
        </p:nvSpPr>
        <p:spPr/>
        <p:txBody>
          <a:bodyPr/>
          <a:lstStyle/>
          <a:p>
            <a:pPr marL="628650" lvl="1" indent="-171450">
              <a:lnSpc>
                <a:spcPct val="107000"/>
              </a:lnSpc>
              <a:buFont typeface="Arial" panose="020B0604020202020204" pitchFamily="34" charset="0"/>
              <a:buChar char="•"/>
            </a:pPr>
            <a:r>
              <a:rPr lang="en-US" sz="1100">
                <a:effectLst/>
                <a:ea typeface="Calibri" panose="020F0502020204030204" pitchFamily="34" charset="0"/>
                <a:cs typeface="Times New Roman" panose="02020603050405020304" pitchFamily="18" charset="0"/>
              </a:rPr>
              <a:t>Brief description of the resume of key team members</a:t>
            </a:r>
          </a:p>
          <a:p>
            <a:pPr marL="457200" lvl="1">
              <a:lnSpc>
                <a:spcPct val="107000"/>
              </a:lnSpc>
            </a:pPr>
            <a:endParaRPr lang="en-US" sz="1100">
              <a:ea typeface="Calibri" panose="020F0502020204030204" pitchFamily="34" charset="0"/>
              <a:cs typeface="Times New Roman" panose="02020603050405020304" pitchFamily="18" charset="0"/>
            </a:endParaRPr>
          </a:p>
          <a:p>
            <a:pPr marL="457200" lvl="1">
              <a:lnSpc>
                <a:spcPct val="107000"/>
              </a:lnSpc>
            </a:pPr>
            <a:endParaRPr lang="en-US" sz="1100">
              <a:effectLst/>
              <a:ea typeface="Calibri" panose="020F0502020204030204" pitchFamily="34" charset="0"/>
              <a:cs typeface="Times New Roman" panose="02020603050405020304" pitchFamily="18" charset="0"/>
            </a:endParaRPr>
          </a:p>
          <a:p>
            <a:pPr marL="457200" lvl="1">
              <a:lnSpc>
                <a:spcPct val="107000"/>
              </a:lnSpc>
            </a:pPr>
            <a:endParaRPr lang="en-US" sz="1100">
              <a:ea typeface="Calibri" panose="020F0502020204030204" pitchFamily="34" charset="0"/>
              <a:cs typeface="Times New Roman" panose="02020603050405020304" pitchFamily="18" charset="0"/>
            </a:endParaRPr>
          </a:p>
          <a:p>
            <a:pPr marL="457200" lvl="1">
              <a:lnSpc>
                <a:spcPct val="107000"/>
              </a:lnSpc>
            </a:pPr>
            <a:endParaRPr lang="en-US" sz="1100">
              <a:effectLst/>
              <a:ea typeface="Calibri" panose="020F0502020204030204" pitchFamily="34" charset="0"/>
              <a:cs typeface="Times New Roman" panose="02020603050405020304" pitchFamily="18" charset="0"/>
            </a:endParaRPr>
          </a:p>
          <a:p>
            <a:pPr marL="457200" lvl="1">
              <a:lnSpc>
                <a:spcPct val="107000"/>
              </a:lnSpc>
            </a:pPr>
            <a:endParaRPr lang="en-US" sz="1100">
              <a:ea typeface="Calibri" panose="020F0502020204030204" pitchFamily="34" charset="0"/>
              <a:cs typeface="Times New Roman" panose="02020603050405020304" pitchFamily="18" charset="0"/>
            </a:endParaRPr>
          </a:p>
          <a:p>
            <a:pPr marL="457200" lvl="1">
              <a:lnSpc>
                <a:spcPct val="107000"/>
              </a:lnSpc>
            </a:pPr>
            <a:endParaRPr lang="en-US" sz="1100">
              <a:effectLst/>
              <a:ea typeface="Calibri" panose="020F0502020204030204" pitchFamily="34" charset="0"/>
              <a:cs typeface="Times New Roman" panose="02020603050405020304" pitchFamily="18" charset="0"/>
            </a:endParaRPr>
          </a:p>
          <a:p>
            <a:pPr marL="457200" lvl="1">
              <a:lnSpc>
                <a:spcPct val="107000"/>
              </a:lnSpc>
            </a:pPr>
            <a:endParaRPr lang="en-US" sz="1100">
              <a:ea typeface="Calibri" panose="020F0502020204030204" pitchFamily="34" charset="0"/>
              <a:cs typeface="Times New Roman" panose="02020603050405020304" pitchFamily="18" charset="0"/>
            </a:endParaRPr>
          </a:p>
          <a:p>
            <a:pPr marL="457200" lvl="1">
              <a:lnSpc>
                <a:spcPct val="107000"/>
              </a:lnSpc>
            </a:pPr>
            <a:endParaRPr lang="en-US" sz="1100">
              <a:effectLst/>
              <a:ea typeface="Calibri" panose="020F0502020204030204" pitchFamily="34" charset="0"/>
              <a:cs typeface="Times New Roman" panose="02020603050405020304" pitchFamily="18" charset="0"/>
            </a:endParaRPr>
          </a:p>
          <a:p>
            <a:pPr marL="457200" lvl="1">
              <a:lnSpc>
                <a:spcPct val="107000"/>
              </a:lnSpc>
            </a:pPr>
            <a:r>
              <a:rPr lang="en-US" sz="1100">
                <a:solidFill>
                  <a:schemeClr val="accent1"/>
                </a:solidFill>
                <a:effectLst/>
                <a:ea typeface="Calibri" panose="020F0502020204030204" pitchFamily="34" charset="0"/>
                <a:cs typeface="Times New Roman" panose="02020603050405020304" pitchFamily="18" charset="0"/>
              </a:rPr>
              <a:t>[include at least: management team (including shareholding and stock options in the company) + key team members. Another format to present your team is also fine.]</a:t>
            </a:r>
          </a:p>
          <a:p>
            <a:pPr marL="457200" lvl="1">
              <a:lnSpc>
                <a:spcPct val="107000"/>
              </a:lnSpc>
            </a:pPr>
            <a:endParaRPr lang="en-US" sz="1100">
              <a:solidFill>
                <a:schemeClr val="accent1"/>
              </a:solidFill>
              <a:ea typeface="Calibri" panose="020F0502020204030204" pitchFamily="34" charset="0"/>
              <a:cs typeface="Times New Roman" panose="02020603050405020304" pitchFamily="18" charset="0"/>
            </a:endParaRPr>
          </a:p>
          <a:p>
            <a:endParaRPr lang="nl-NL"/>
          </a:p>
        </p:txBody>
      </p:sp>
      <p:sp>
        <p:nvSpPr>
          <p:cNvPr id="4" name="Tijdelijke aanduiding voor inhoud 3">
            <a:extLst>
              <a:ext uri="{FF2B5EF4-FFF2-40B4-BE49-F238E27FC236}">
                <a16:creationId xmlns:a16="http://schemas.microsoft.com/office/drawing/2014/main" id="{62FAAE15-1178-420F-B933-9012B4379A27}"/>
              </a:ext>
            </a:extLst>
          </p:cNvPr>
          <p:cNvSpPr>
            <a:spLocks noGrp="1"/>
          </p:cNvSpPr>
          <p:nvPr>
            <p:ph sz="quarter" idx="12"/>
          </p:nvPr>
        </p:nvSpPr>
        <p:spPr/>
        <p:txBody>
          <a:bodyPr/>
          <a:lstStyle/>
          <a:p>
            <a:pPr marL="628650" lvl="1" indent="-171450">
              <a:lnSpc>
                <a:spcPct val="107000"/>
              </a:lnSpc>
              <a:buFont typeface="Arial" panose="020B0604020202020204" pitchFamily="34" charset="0"/>
              <a:buChar char="•"/>
            </a:pPr>
            <a:r>
              <a:rPr lang="en-US" sz="1000">
                <a:ea typeface="Calibri" panose="020F0502020204030204" pitchFamily="34" charset="0"/>
                <a:cs typeface="Times New Roman" panose="02020603050405020304" pitchFamily="18" charset="0"/>
              </a:rPr>
              <a:t>Team </a:t>
            </a:r>
          </a:p>
          <a:p>
            <a:pPr marL="457200" lvl="1">
              <a:lnSpc>
                <a:spcPct val="107000"/>
              </a:lnSpc>
            </a:pPr>
            <a:r>
              <a:rPr lang="en-US" sz="1000">
                <a:solidFill>
                  <a:schemeClr val="accent1"/>
                </a:solidFill>
                <a:ea typeface="Calibri" panose="020F0502020204030204" pitchFamily="34" charset="0"/>
                <a:cs typeface="Times New Roman" panose="02020603050405020304" pitchFamily="18" charset="0"/>
              </a:rPr>
              <a:t>[include a track record of team, include FTE development over the years, Advisory board?] </a:t>
            </a:r>
          </a:p>
          <a:p>
            <a:pPr marL="457200" lvl="1">
              <a:lnSpc>
                <a:spcPct val="107000"/>
              </a:lnSpc>
            </a:pPr>
            <a:r>
              <a:rPr lang="en-US" sz="1000">
                <a:solidFill>
                  <a:schemeClr val="accent1"/>
                </a:solidFill>
                <a:ea typeface="Calibri" panose="020F0502020204030204" pitchFamily="34" charset="0"/>
                <a:cs typeface="Times New Roman" panose="02020603050405020304" pitchFamily="18" charset="0"/>
              </a:rPr>
              <a:t>[What are the main strengths and weaknesses of the team, and what is the plan to acquire currently missing competencies? E.g., consultancies are hired.] </a:t>
            </a:r>
          </a:p>
          <a:p>
            <a:pPr marL="457200" lvl="1">
              <a:lnSpc>
                <a:spcPct val="107000"/>
              </a:lnSpc>
            </a:pPr>
            <a:r>
              <a:rPr lang="en-US" sz="1000">
                <a:solidFill>
                  <a:schemeClr val="accent1"/>
                </a:solidFill>
                <a:ea typeface="Calibri" panose="020F0502020204030204" pitchFamily="34" charset="0"/>
                <a:cs typeface="Times New Roman" panose="02020603050405020304" pitchFamily="18" charset="0"/>
              </a:rPr>
              <a:t>[Include how team members are incentivized] </a:t>
            </a:r>
          </a:p>
          <a:p>
            <a:pPr marL="457200" lvl="1">
              <a:lnSpc>
                <a:spcPct val="107000"/>
              </a:lnSpc>
            </a:pPr>
            <a:r>
              <a:rPr lang="en-US" sz="1000">
                <a:solidFill>
                  <a:schemeClr val="accent1"/>
                </a:solidFill>
                <a:ea typeface="Calibri" panose="020F0502020204030204" pitchFamily="34" charset="0"/>
                <a:cs typeface="Times New Roman" panose="02020603050405020304" pitchFamily="18" charset="0"/>
              </a:rPr>
              <a:t>[Include your legal structure, on this page or as annex]</a:t>
            </a:r>
          </a:p>
          <a:p>
            <a:pPr marL="457200" lvl="1">
              <a:lnSpc>
                <a:spcPct val="107000"/>
              </a:lnSpc>
            </a:pPr>
            <a:r>
              <a:rPr lang="en-US" sz="1000">
                <a:solidFill>
                  <a:schemeClr val="accent1"/>
                </a:solidFill>
                <a:ea typeface="Calibri" panose="020F0502020204030204" pitchFamily="34" charset="0"/>
                <a:cs typeface="Times New Roman" panose="02020603050405020304" pitchFamily="18" charset="0"/>
              </a:rPr>
              <a:t>[Optional: include your organizational structure in the annex] </a:t>
            </a:r>
            <a:endParaRPr lang="en-US" sz="1000">
              <a:solidFill>
                <a:schemeClr val="accent1"/>
              </a:solidFill>
              <a:effectLst/>
              <a:ea typeface="Calibri" panose="020F0502020204030204" pitchFamily="34" charset="0"/>
              <a:cs typeface="Times New Roman" panose="02020603050405020304" pitchFamily="18" charset="0"/>
            </a:endParaRPr>
          </a:p>
          <a:p>
            <a:endParaRPr lang="nl-NL"/>
          </a:p>
        </p:txBody>
      </p:sp>
      <p:sp>
        <p:nvSpPr>
          <p:cNvPr id="5" name="Tijdelijke aanduiding voor tekst 4">
            <a:extLst>
              <a:ext uri="{FF2B5EF4-FFF2-40B4-BE49-F238E27FC236}">
                <a16:creationId xmlns:a16="http://schemas.microsoft.com/office/drawing/2014/main" id="{2D492913-9650-475A-A858-D8CA588B0CD7}"/>
              </a:ext>
            </a:extLst>
          </p:cNvPr>
          <p:cNvSpPr>
            <a:spLocks noGrp="1"/>
          </p:cNvSpPr>
          <p:nvPr>
            <p:ph type="body" sz="quarter" idx="13"/>
          </p:nvPr>
        </p:nvSpPr>
        <p:spPr/>
        <p:txBody>
          <a:bodyPr/>
          <a:lstStyle/>
          <a:p>
            <a:endParaRPr lang="nl-NL"/>
          </a:p>
        </p:txBody>
      </p:sp>
      <p:sp>
        <p:nvSpPr>
          <p:cNvPr id="6" name="Tijdelijke aanduiding voor tekst 5">
            <a:extLst>
              <a:ext uri="{FF2B5EF4-FFF2-40B4-BE49-F238E27FC236}">
                <a16:creationId xmlns:a16="http://schemas.microsoft.com/office/drawing/2014/main" id="{73D9B52C-DD2A-45A7-9938-D6D801FF2DB7}"/>
              </a:ext>
            </a:extLst>
          </p:cNvPr>
          <p:cNvSpPr>
            <a:spLocks noGrp="1"/>
          </p:cNvSpPr>
          <p:nvPr>
            <p:ph type="body" sz="quarter" idx="14"/>
          </p:nvPr>
        </p:nvSpPr>
        <p:spPr/>
        <p:txBody>
          <a:bodyPr/>
          <a:lstStyle/>
          <a:p>
            <a:endParaRPr lang="nl-NL"/>
          </a:p>
        </p:txBody>
      </p:sp>
      <p:sp>
        <p:nvSpPr>
          <p:cNvPr id="7" name="Tijdelijke aanduiding voor dianummer 6">
            <a:extLst>
              <a:ext uri="{FF2B5EF4-FFF2-40B4-BE49-F238E27FC236}">
                <a16:creationId xmlns:a16="http://schemas.microsoft.com/office/drawing/2014/main" id="{8C92EB03-9625-49ED-BD6F-B66791E46F44}"/>
              </a:ext>
            </a:extLst>
          </p:cNvPr>
          <p:cNvSpPr>
            <a:spLocks noGrp="1"/>
          </p:cNvSpPr>
          <p:nvPr>
            <p:ph type="sldNum" sz="quarter" idx="10"/>
          </p:nvPr>
        </p:nvSpPr>
        <p:spPr/>
        <p:txBody>
          <a:bodyPr/>
          <a:lstStyle/>
          <a:p>
            <a:fld id="{A2FE46D9-CCBA-470E-8BCC-EDB1E75AFDC7}" type="slidenum">
              <a:rPr lang="en-GB" smtClean="0"/>
              <a:pPr/>
              <a:t>6</a:t>
            </a:fld>
            <a:endParaRPr lang="en-GB"/>
          </a:p>
        </p:txBody>
      </p:sp>
      <p:graphicFrame>
        <p:nvGraphicFramePr>
          <p:cNvPr id="8" name="Tabel 8">
            <a:extLst>
              <a:ext uri="{FF2B5EF4-FFF2-40B4-BE49-F238E27FC236}">
                <a16:creationId xmlns:a16="http://schemas.microsoft.com/office/drawing/2014/main" id="{3628BCE7-758D-4843-A142-9D478CF83ECF}"/>
              </a:ext>
            </a:extLst>
          </p:cNvPr>
          <p:cNvGraphicFramePr>
            <a:graphicFrameLocks noGrp="1"/>
          </p:cNvGraphicFramePr>
          <p:nvPr>
            <p:extLst>
              <p:ext uri="{D42A27DB-BD31-4B8C-83A1-F6EECF244321}">
                <p14:modId xmlns:p14="http://schemas.microsoft.com/office/powerpoint/2010/main" val="2186855832"/>
              </p:ext>
            </p:extLst>
          </p:nvPr>
        </p:nvGraphicFramePr>
        <p:xfrm>
          <a:off x="776002" y="1760578"/>
          <a:ext cx="4017999" cy="1854200"/>
        </p:xfrm>
        <a:graphic>
          <a:graphicData uri="http://schemas.openxmlformats.org/drawingml/2006/table">
            <a:tbl>
              <a:tblPr firstRow="1" bandRow="1">
                <a:tableStyleId>{17292A2E-F333-43FB-9621-5CBBE7FDCDCB}</a:tableStyleId>
              </a:tblPr>
              <a:tblGrid>
                <a:gridCol w="864791">
                  <a:extLst>
                    <a:ext uri="{9D8B030D-6E8A-4147-A177-3AD203B41FA5}">
                      <a16:colId xmlns:a16="http://schemas.microsoft.com/office/drawing/2014/main" val="1344376585"/>
                    </a:ext>
                  </a:extLst>
                </a:gridCol>
                <a:gridCol w="837487">
                  <a:extLst>
                    <a:ext uri="{9D8B030D-6E8A-4147-A177-3AD203B41FA5}">
                      <a16:colId xmlns:a16="http://schemas.microsoft.com/office/drawing/2014/main" val="4153053242"/>
                    </a:ext>
                  </a:extLst>
                </a:gridCol>
                <a:gridCol w="2315721">
                  <a:extLst>
                    <a:ext uri="{9D8B030D-6E8A-4147-A177-3AD203B41FA5}">
                      <a16:colId xmlns:a16="http://schemas.microsoft.com/office/drawing/2014/main" val="199159889"/>
                    </a:ext>
                  </a:extLst>
                </a:gridCol>
              </a:tblGrid>
              <a:tr h="370840">
                <a:tc>
                  <a:txBody>
                    <a:bodyPr/>
                    <a:lstStyle/>
                    <a:p>
                      <a:r>
                        <a:rPr lang="nl-NL" sz="1000"/>
                        <a:t>Employee</a:t>
                      </a:r>
                    </a:p>
                  </a:txBody>
                  <a:tcPr/>
                </a:tc>
                <a:tc>
                  <a:txBody>
                    <a:bodyPr/>
                    <a:lstStyle/>
                    <a:p>
                      <a:r>
                        <a:rPr lang="nl-NL" sz="1000" err="1"/>
                        <a:t>Function</a:t>
                      </a:r>
                      <a:endParaRPr lang="nl-NL" sz="1000"/>
                    </a:p>
                  </a:txBody>
                  <a:tcPr/>
                </a:tc>
                <a:tc>
                  <a:txBody>
                    <a:bodyPr/>
                    <a:lstStyle/>
                    <a:p>
                      <a:r>
                        <a:rPr lang="nl-NL" sz="1000"/>
                        <a:t>Skills &amp; </a:t>
                      </a:r>
                      <a:r>
                        <a:rPr lang="nl-NL" sz="1000" err="1"/>
                        <a:t>experience</a:t>
                      </a:r>
                      <a:endParaRPr lang="nl-NL" sz="1000"/>
                    </a:p>
                  </a:txBody>
                  <a:tcPr/>
                </a:tc>
                <a:extLst>
                  <a:ext uri="{0D108BD9-81ED-4DB2-BD59-A6C34878D82A}">
                    <a16:rowId xmlns:a16="http://schemas.microsoft.com/office/drawing/2014/main" val="3659785603"/>
                  </a:ext>
                </a:extLst>
              </a:tr>
              <a:tr h="370840">
                <a:tc>
                  <a:txBody>
                    <a:bodyPr/>
                    <a:lstStyle/>
                    <a:p>
                      <a:r>
                        <a:rPr lang="nl-NL" sz="1000"/>
                        <a:t>X1</a:t>
                      </a:r>
                    </a:p>
                  </a:txBody>
                  <a:tcPr/>
                </a:tc>
                <a:tc>
                  <a:txBody>
                    <a:bodyPr/>
                    <a:lstStyle/>
                    <a:p>
                      <a:r>
                        <a:rPr lang="nl-NL" sz="1000"/>
                        <a:t>CEO</a:t>
                      </a:r>
                    </a:p>
                  </a:txBody>
                  <a:tcPr/>
                </a:tc>
                <a:tc>
                  <a:txBody>
                    <a:bodyPr/>
                    <a:lstStyle/>
                    <a:p>
                      <a:endParaRPr lang="nl-NL" sz="1000"/>
                    </a:p>
                  </a:txBody>
                  <a:tcPr/>
                </a:tc>
                <a:extLst>
                  <a:ext uri="{0D108BD9-81ED-4DB2-BD59-A6C34878D82A}">
                    <a16:rowId xmlns:a16="http://schemas.microsoft.com/office/drawing/2014/main" val="2741609704"/>
                  </a:ext>
                </a:extLst>
              </a:tr>
              <a:tr h="370840">
                <a:tc>
                  <a:txBody>
                    <a:bodyPr/>
                    <a:lstStyle/>
                    <a:p>
                      <a:r>
                        <a:rPr lang="nl-NL" sz="1000"/>
                        <a:t>X2</a:t>
                      </a:r>
                    </a:p>
                  </a:txBody>
                  <a:tcPr/>
                </a:tc>
                <a:tc>
                  <a:txBody>
                    <a:bodyPr/>
                    <a:lstStyle/>
                    <a:p>
                      <a:endParaRPr lang="nl-NL" sz="1000"/>
                    </a:p>
                  </a:txBody>
                  <a:tcPr/>
                </a:tc>
                <a:tc>
                  <a:txBody>
                    <a:bodyPr/>
                    <a:lstStyle/>
                    <a:p>
                      <a:endParaRPr lang="nl-NL" sz="1000"/>
                    </a:p>
                  </a:txBody>
                  <a:tcPr/>
                </a:tc>
                <a:extLst>
                  <a:ext uri="{0D108BD9-81ED-4DB2-BD59-A6C34878D82A}">
                    <a16:rowId xmlns:a16="http://schemas.microsoft.com/office/drawing/2014/main" val="2295943969"/>
                  </a:ext>
                </a:extLst>
              </a:tr>
              <a:tr h="370840">
                <a:tc>
                  <a:txBody>
                    <a:bodyPr/>
                    <a:lstStyle/>
                    <a:p>
                      <a:endParaRPr lang="nl-NL" sz="1000"/>
                    </a:p>
                  </a:txBody>
                  <a:tcPr/>
                </a:tc>
                <a:tc>
                  <a:txBody>
                    <a:bodyPr/>
                    <a:lstStyle/>
                    <a:p>
                      <a:endParaRPr lang="nl-NL" sz="1000"/>
                    </a:p>
                  </a:txBody>
                  <a:tcPr/>
                </a:tc>
                <a:tc>
                  <a:txBody>
                    <a:bodyPr/>
                    <a:lstStyle/>
                    <a:p>
                      <a:endParaRPr lang="nl-NL" sz="1000"/>
                    </a:p>
                  </a:txBody>
                  <a:tcPr/>
                </a:tc>
                <a:extLst>
                  <a:ext uri="{0D108BD9-81ED-4DB2-BD59-A6C34878D82A}">
                    <a16:rowId xmlns:a16="http://schemas.microsoft.com/office/drawing/2014/main" val="329854740"/>
                  </a:ext>
                </a:extLst>
              </a:tr>
              <a:tr h="370840">
                <a:tc>
                  <a:txBody>
                    <a:bodyPr/>
                    <a:lstStyle/>
                    <a:p>
                      <a:endParaRPr lang="nl-NL" sz="1000"/>
                    </a:p>
                  </a:txBody>
                  <a:tcPr/>
                </a:tc>
                <a:tc>
                  <a:txBody>
                    <a:bodyPr/>
                    <a:lstStyle/>
                    <a:p>
                      <a:endParaRPr lang="nl-NL" sz="1000"/>
                    </a:p>
                  </a:txBody>
                  <a:tcPr/>
                </a:tc>
                <a:tc>
                  <a:txBody>
                    <a:bodyPr/>
                    <a:lstStyle/>
                    <a:p>
                      <a:endParaRPr lang="nl-NL" sz="1000"/>
                    </a:p>
                  </a:txBody>
                  <a:tcPr/>
                </a:tc>
                <a:extLst>
                  <a:ext uri="{0D108BD9-81ED-4DB2-BD59-A6C34878D82A}">
                    <a16:rowId xmlns:a16="http://schemas.microsoft.com/office/drawing/2014/main" val="2014803930"/>
                  </a:ext>
                </a:extLst>
              </a:tr>
            </a:tbl>
          </a:graphicData>
        </a:graphic>
      </p:graphicFrame>
    </p:spTree>
    <p:extLst>
      <p:ext uri="{BB962C8B-B14F-4D97-AF65-F5344CB8AC3E}">
        <p14:creationId xmlns:p14="http://schemas.microsoft.com/office/powerpoint/2010/main" val="22270618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BC5EAA-99C6-4730-93FA-82596871DB8B}"/>
              </a:ext>
            </a:extLst>
          </p:cNvPr>
          <p:cNvSpPr>
            <a:spLocks noGrp="1"/>
          </p:cNvSpPr>
          <p:nvPr>
            <p:ph type="title"/>
          </p:nvPr>
        </p:nvSpPr>
        <p:spPr/>
        <p:txBody>
          <a:bodyPr/>
          <a:lstStyle/>
          <a:p>
            <a:r>
              <a:rPr lang="nl-NL"/>
              <a:t>6. Market </a:t>
            </a:r>
            <a:r>
              <a:rPr lang="nl-NL" err="1"/>
              <a:t>overview</a:t>
            </a:r>
            <a:r>
              <a:rPr lang="nl-NL"/>
              <a:t> </a:t>
            </a:r>
          </a:p>
        </p:txBody>
      </p:sp>
      <p:sp>
        <p:nvSpPr>
          <p:cNvPr id="3" name="Tijdelijke aanduiding voor inhoud 2">
            <a:extLst>
              <a:ext uri="{FF2B5EF4-FFF2-40B4-BE49-F238E27FC236}">
                <a16:creationId xmlns:a16="http://schemas.microsoft.com/office/drawing/2014/main" id="{A1464194-4A9F-4447-872B-56517E42F691}"/>
              </a:ext>
            </a:extLst>
          </p:cNvPr>
          <p:cNvSpPr>
            <a:spLocks noGrp="1"/>
          </p:cNvSpPr>
          <p:nvPr>
            <p:ph sz="quarter" idx="11"/>
          </p:nvPr>
        </p:nvSpPr>
        <p:spPr/>
        <p:txBody>
          <a:bodyPr/>
          <a:lstStyle/>
          <a:p>
            <a:pPr marL="171450" indent="-171450">
              <a:buFont typeface="Arial" panose="020B0604020202020204" pitchFamily="34" charset="0"/>
              <a:buChar char="•"/>
            </a:pPr>
            <a:r>
              <a:rPr lang="nl-NL" b="0">
                <a:solidFill>
                  <a:schemeClr val="tx1"/>
                </a:solidFill>
              </a:rPr>
              <a:t>Market </a:t>
            </a:r>
            <a:r>
              <a:rPr lang="nl-NL" b="0" err="1">
                <a:solidFill>
                  <a:schemeClr val="tx1"/>
                </a:solidFill>
              </a:rPr>
              <a:t>size</a:t>
            </a:r>
            <a:r>
              <a:rPr lang="nl-NL" b="0">
                <a:solidFill>
                  <a:schemeClr val="tx1"/>
                </a:solidFill>
              </a:rPr>
              <a:t> </a:t>
            </a:r>
          </a:p>
          <a:p>
            <a:pPr marL="171450" indent="-171450">
              <a:buFont typeface="Arial" panose="020B0604020202020204" pitchFamily="34" charset="0"/>
              <a:buChar char="•"/>
            </a:pPr>
            <a:r>
              <a:rPr lang="en-US" b="0"/>
              <a:t>Potential market size, taking into account: Total available market, Serviceable available market (based on geographical reach, potential of technology and current commercial competitiveness), Serviceable obtainable market for successful companies (based on market economics).</a:t>
            </a:r>
          </a:p>
          <a:p>
            <a:pPr marL="171450" indent="-171450">
              <a:buFont typeface="Arial" panose="020B0604020202020204" pitchFamily="34" charset="0"/>
              <a:buChar char="•"/>
            </a:pPr>
            <a:r>
              <a:rPr lang="en-US" b="0"/>
              <a:t>Include market trends and market growth (CAGR) </a:t>
            </a:r>
          </a:p>
          <a:p>
            <a:pPr marL="171450" indent="-171450">
              <a:buFont typeface="Arial" panose="020B0604020202020204" pitchFamily="34" charset="0"/>
              <a:buChar char="•"/>
            </a:pPr>
            <a:r>
              <a:rPr lang="en-US" b="0"/>
              <a:t>Product market fit </a:t>
            </a:r>
            <a:endParaRPr lang="nl-NL" b="0"/>
          </a:p>
        </p:txBody>
      </p:sp>
      <p:sp>
        <p:nvSpPr>
          <p:cNvPr id="4" name="Tijdelijke aanduiding voor inhoud 3">
            <a:extLst>
              <a:ext uri="{FF2B5EF4-FFF2-40B4-BE49-F238E27FC236}">
                <a16:creationId xmlns:a16="http://schemas.microsoft.com/office/drawing/2014/main" id="{3B37616F-B5ED-4CF4-A16A-91AB37BF5690}"/>
              </a:ext>
            </a:extLst>
          </p:cNvPr>
          <p:cNvSpPr>
            <a:spLocks noGrp="1"/>
          </p:cNvSpPr>
          <p:nvPr>
            <p:ph sz="quarter" idx="12"/>
          </p:nvPr>
        </p:nvSpPr>
        <p:spPr/>
        <p:txBody>
          <a:bodyPr/>
          <a:lstStyle/>
          <a:p>
            <a:pPr marL="171450" indent="-171450">
              <a:buFont typeface="Arial" panose="020B0604020202020204" pitchFamily="34" charset="0"/>
              <a:buChar char="•"/>
            </a:pPr>
            <a:r>
              <a:rPr lang="en-US" b="0">
                <a:solidFill>
                  <a:schemeClr val="tx1"/>
                </a:solidFill>
              </a:rPr>
              <a:t>Growth Opportunities and Potential Threats </a:t>
            </a:r>
          </a:p>
          <a:p>
            <a:pPr marL="171450" indent="-171450">
              <a:buFont typeface="Arial" panose="020B0604020202020204" pitchFamily="34" charset="0"/>
              <a:buChar char="•"/>
            </a:pPr>
            <a:r>
              <a:rPr lang="en-US" b="0"/>
              <a:t>Potential for market growth, taking into account: </a:t>
            </a:r>
          </a:p>
          <a:p>
            <a:pPr marL="352425" lvl="2" indent="-171450"/>
            <a:r>
              <a:rPr lang="en-US" b="0">
                <a:solidFill>
                  <a:schemeClr val="accent1"/>
                </a:solidFill>
              </a:rPr>
              <a:t>In case of new products: Assessment of the potential speed of market development </a:t>
            </a:r>
          </a:p>
          <a:p>
            <a:pPr marL="352425" lvl="2" indent="-171450"/>
            <a:r>
              <a:rPr lang="en-US" b="0">
                <a:solidFill>
                  <a:schemeClr val="accent1"/>
                </a:solidFill>
              </a:rPr>
              <a:t>In case of substitutes: Assessment of the potential speed of market adoption</a:t>
            </a:r>
          </a:p>
          <a:p>
            <a:endParaRPr lang="nl-NL"/>
          </a:p>
        </p:txBody>
      </p:sp>
      <p:sp>
        <p:nvSpPr>
          <p:cNvPr id="5" name="Tijdelijke aanduiding voor tekst 4">
            <a:extLst>
              <a:ext uri="{FF2B5EF4-FFF2-40B4-BE49-F238E27FC236}">
                <a16:creationId xmlns:a16="http://schemas.microsoft.com/office/drawing/2014/main" id="{B78BEB19-F2EB-42FC-A5B0-C9B39E8DD8A5}"/>
              </a:ext>
            </a:extLst>
          </p:cNvPr>
          <p:cNvSpPr>
            <a:spLocks noGrp="1"/>
          </p:cNvSpPr>
          <p:nvPr>
            <p:ph type="body" sz="quarter" idx="13"/>
          </p:nvPr>
        </p:nvSpPr>
        <p:spPr/>
        <p:txBody>
          <a:bodyPr/>
          <a:lstStyle/>
          <a:p>
            <a:endParaRPr lang="nl-NL"/>
          </a:p>
        </p:txBody>
      </p:sp>
      <p:sp>
        <p:nvSpPr>
          <p:cNvPr id="6" name="Tijdelijke aanduiding voor tekst 5">
            <a:extLst>
              <a:ext uri="{FF2B5EF4-FFF2-40B4-BE49-F238E27FC236}">
                <a16:creationId xmlns:a16="http://schemas.microsoft.com/office/drawing/2014/main" id="{912E04C8-D57C-4DCD-883B-8150544E6326}"/>
              </a:ext>
            </a:extLst>
          </p:cNvPr>
          <p:cNvSpPr>
            <a:spLocks noGrp="1"/>
          </p:cNvSpPr>
          <p:nvPr>
            <p:ph type="body" sz="quarter" idx="14"/>
          </p:nvPr>
        </p:nvSpPr>
        <p:spPr/>
        <p:txBody>
          <a:bodyPr/>
          <a:lstStyle/>
          <a:p>
            <a:endParaRPr lang="nl-NL"/>
          </a:p>
        </p:txBody>
      </p:sp>
      <p:sp>
        <p:nvSpPr>
          <p:cNvPr id="7" name="Tijdelijke aanduiding voor dianummer 6">
            <a:extLst>
              <a:ext uri="{FF2B5EF4-FFF2-40B4-BE49-F238E27FC236}">
                <a16:creationId xmlns:a16="http://schemas.microsoft.com/office/drawing/2014/main" id="{3EA4688B-DDEB-453D-A385-562D619FDA39}"/>
              </a:ext>
            </a:extLst>
          </p:cNvPr>
          <p:cNvSpPr>
            <a:spLocks noGrp="1"/>
          </p:cNvSpPr>
          <p:nvPr>
            <p:ph type="sldNum" sz="quarter" idx="10"/>
          </p:nvPr>
        </p:nvSpPr>
        <p:spPr/>
        <p:txBody>
          <a:bodyPr/>
          <a:lstStyle/>
          <a:p>
            <a:fld id="{A2FE46D9-CCBA-470E-8BCC-EDB1E75AFDC7}" type="slidenum">
              <a:rPr lang="en-GB" smtClean="0"/>
              <a:pPr/>
              <a:t>7</a:t>
            </a:fld>
            <a:endParaRPr lang="en-GB"/>
          </a:p>
        </p:txBody>
      </p:sp>
    </p:spTree>
    <p:extLst>
      <p:ext uri="{BB962C8B-B14F-4D97-AF65-F5344CB8AC3E}">
        <p14:creationId xmlns:p14="http://schemas.microsoft.com/office/powerpoint/2010/main" val="3844238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AA003E-01F0-4B99-BA5E-C9A07CE769ED}"/>
              </a:ext>
            </a:extLst>
          </p:cNvPr>
          <p:cNvSpPr>
            <a:spLocks noGrp="1"/>
          </p:cNvSpPr>
          <p:nvPr>
            <p:ph type="title"/>
          </p:nvPr>
        </p:nvSpPr>
        <p:spPr/>
        <p:txBody>
          <a:bodyPr/>
          <a:lstStyle/>
          <a:p>
            <a:r>
              <a:rPr lang="nl-NL"/>
              <a:t>8. </a:t>
            </a:r>
            <a:r>
              <a:rPr lang="nl-NL" err="1"/>
              <a:t>Competition</a:t>
            </a:r>
            <a:r>
              <a:rPr lang="nl-NL"/>
              <a:t> </a:t>
            </a:r>
            <a:r>
              <a:rPr lang="nl-NL" err="1"/>
              <a:t>and</a:t>
            </a:r>
            <a:r>
              <a:rPr lang="nl-NL"/>
              <a:t> </a:t>
            </a:r>
            <a:r>
              <a:rPr lang="nl-NL" err="1"/>
              <a:t>peers</a:t>
            </a:r>
            <a:r>
              <a:rPr lang="nl-NL"/>
              <a:t> </a:t>
            </a:r>
          </a:p>
        </p:txBody>
      </p:sp>
      <p:sp>
        <p:nvSpPr>
          <p:cNvPr id="3" name="Tijdelijke aanduiding voor dianummer 2">
            <a:extLst>
              <a:ext uri="{FF2B5EF4-FFF2-40B4-BE49-F238E27FC236}">
                <a16:creationId xmlns:a16="http://schemas.microsoft.com/office/drawing/2014/main" id="{48EE853D-19BD-476A-9D37-D546FA1A3833}"/>
              </a:ext>
            </a:extLst>
          </p:cNvPr>
          <p:cNvSpPr>
            <a:spLocks noGrp="1"/>
          </p:cNvSpPr>
          <p:nvPr>
            <p:ph type="sldNum" sz="quarter" idx="10"/>
          </p:nvPr>
        </p:nvSpPr>
        <p:spPr/>
        <p:txBody>
          <a:bodyPr/>
          <a:lstStyle/>
          <a:p>
            <a:fld id="{A2FE46D9-CCBA-470E-8BCC-EDB1E75AFDC7}" type="slidenum">
              <a:rPr lang="en-GB" smtClean="0"/>
              <a:pPr/>
              <a:t>8</a:t>
            </a:fld>
            <a:endParaRPr lang="en-GB"/>
          </a:p>
        </p:txBody>
      </p:sp>
      <p:sp>
        <p:nvSpPr>
          <p:cNvPr id="4" name="Tijdelijke aanduiding voor inhoud 3">
            <a:extLst>
              <a:ext uri="{FF2B5EF4-FFF2-40B4-BE49-F238E27FC236}">
                <a16:creationId xmlns:a16="http://schemas.microsoft.com/office/drawing/2014/main" id="{0EBF1113-0143-4BE1-96FB-80CD0ECAC636}"/>
              </a:ext>
            </a:extLst>
          </p:cNvPr>
          <p:cNvSpPr>
            <a:spLocks noGrp="1"/>
          </p:cNvSpPr>
          <p:nvPr>
            <p:ph sz="quarter" idx="11"/>
          </p:nvPr>
        </p:nvSpPr>
        <p:spPr/>
        <p:txBody>
          <a:bodyPr/>
          <a:lstStyle/>
          <a:p>
            <a:pPr marL="742950" lvl="1" indent="-285750">
              <a:lnSpc>
                <a:spcPct val="107000"/>
              </a:lnSpc>
              <a:buFont typeface="Arial" panose="020B0604020202020204" pitchFamily="34" charset="0"/>
              <a:buChar char="•"/>
            </a:pPr>
            <a:r>
              <a:rPr lang="en-US" sz="1100">
                <a:effectLst/>
                <a:ea typeface="Calibri" panose="020F0502020204030204" pitchFamily="34" charset="0"/>
                <a:cs typeface="Times New Roman" panose="02020603050405020304" pitchFamily="18" charset="0"/>
              </a:rPr>
              <a:t>Bargaining position toward clients and suppliers (include unique selling points) </a:t>
            </a:r>
            <a:endParaRPr lang="nl-NL" sz="1100">
              <a:effectLst/>
              <a:ea typeface="Calibri" panose="020F0502020204030204" pitchFamily="34" charset="0"/>
              <a:cs typeface="Times New Roman" panose="02020603050405020304" pitchFamily="18" charset="0"/>
            </a:endParaRPr>
          </a:p>
          <a:p>
            <a:pPr marL="742950" lvl="1" indent="-285750">
              <a:lnSpc>
                <a:spcPct val="107000"/>
              </a:lnSpc>
              <a:buFont typeface="Arial" panose="020B0604020202020204" pitchFamily="34" charset="0"/>
              <a:buChar char="•"/>
            </a:pPr>
            <a:r>
              <a:rPr lang="en-US" sz="1100">
                <a:effectLst/>
                <a:ea typeface="Calibri" panose="020F0502020204030204" pitchFamily="34" charset="0"/>
                <a:cs typeface="Times New Roman" panose="02020603050405020304" pitchFamily="18" charset="0"/>
              </a:rPr>
              <a:t>Market economics (economics of scale, network economics)</a:t>
            </a:r>
            <a:endParaRPr lang="nl-NL" sz="1100">
              <a:effectLst/>
              <a:ea typeface="Calibri" panose="020F0502020204030204" pitchFamily="34" charset="0"/>
              <a:cs typeface="Times New Roman" panose="02020603050405020304" pitchFamily="18" charset="0"/>
            </a:endParaRPr>
          </a:p>
          <a:p>
            <a:pPr marL="742950" lvl="1" indent="-285750">
              <a:lnSpc>
                <a:spcPct val="107000"/>
              </a:lnSpc>
              <a:buFont typeface="Arial" panose="020B0604020202020204" pitchFamily="34" charset="0"/>
              <a:buChar char="•"/>
            </a:pPr>
            <a:r>
              <a:rPr lang="en-US" sz="1100">
                <a:effectLst/>
                <a:ea typeface="Calibri" panose="020F0502020204030204" pitchFamily="34" charset="0"/>
                <a:cs typeface="Times New Roman" panose="02020603050405020304" pitchFamily="18" charset="0"/>
              </a:rPr>
              <a:t>Key competitors (include when relevant: competitive technologies, competitors for feedstock, alternatives, substitutes, risk of disintermediation and offshoring)</a:t>
            </a:r>
            <a:endParaRPr lang="nl-NL" sz="1100">
              <a:ea typeface="Calibri" panose="020F0502020204030204" pitchFamily="34" charset="0"/>
              <a:cs typeface="Times New Roman" panose="02020603050405020304" pitchFamily="18" charset="0"/>
            </a:endParaRPr>
          </a:p>
          <a:p>
            <a:pPr marL="457200" lvl="1">
              <a:lnSpc>
                <a:spcPct val="107000"/>
              </a:lnSpc>
            </a:pPr>
            <a:r>
              <a:rPr lang="en-US" sz="1100">
                <a:solidFill>
                  <a:schemeClr val="accent1"/>
                </a:solidFill>
                <a:effectLst/>
                <a:ea typeface="Calibri" panose="020F0502020204030204" pitchFamily="34" charset="0"/>
                <a:cs typeface="Times New Roman" panose="02020603050405020304" pitchFamily="18" charset="0"/>
              </a:rPr>
              <a:t>[include a competitor analysis including the key characteristics with regards to technology (e.g., TRL, performance), market focus, social issues)] </a:t>
            </a:r>
          </a:p>
          <a:p>
            <a:pPr marL="457200" lvl="1">
              <a:lnSpc>
                <a:spcPct val="107000"/>
              </a:lnSpc>
            </a:pPr>
            <a:r>
              <a:rPr lang="en-US" sz="1100">
                <a:solidFill>
                  <a:schemeClr val="accent1"/>
                </a:solidFill>
                <a:ea typeface="Calibri" panose="020F0502020204030204" pitchFamily="34" charset="0"/>
                <a:cs typeface="Times New Roman" panose="02020603050405020304" pitchFamily="18" charset="0"/>
              </a:rPr>
              <a:t>For example: </a:t>
            </a:r>
            <a:endParaRPr lang="en-US" sz="1100">
              <a:solidFill>
                <a:schemeClr val="accent1"/>
              </a:solidFill>
              <a:effectLst/>
              <a:ea typeface="Calibri" panose="020F0502020204030204" pitchFamily="34" charset="0"/>
              <a:cs typeface="Times New Roman" panose="02020603050405020304" pitchFamily="18" charset="0"/>
            </a:endParaRPr>
          </a:p>
          <a:p>
            <a:pPr marL="457200" lvl="1">
              <a:lnSpc>
                <a:spcPct val="107000"/>
              </a:lnSpc>
            </a:pPr>
            <a:endParaRPr lang="en-US" sz="1100">
              <a:solidFill>
                <a:schemeClr val="accent1"/>
              </a:solidFill>
              <a:ea typeface="Calibri" panose="020F0502020204030204" pitchFamily="34" charset="0"/>
              <a:cs typeface="Times New Roman" panose="02020603050405020304" pitchFamily="18" charset="0"/>
            </a:endParaRPr>
          </a:p>
          <a:p>
            <a:pPr marL="457200" lvl="1">
              <a:lnSpc>
                <a:spcPct val="107000"/>
              </a:lnSpc>
            </a:pPr>
            <a:endParaRPr lang="en-US" sz="1100">
              <a:solidFill>
                <a:schemeClr val="accent1"/>
              </a:solidFill>
              <a:ea typeface="Calibri" panose="020F0502020204030204" pitchFamily="34" charset="0"/>
              <a:cs typeface="Times New Roman" panose="02020603050405020304" pitchFamily="18" charset="0"/>
            </a:endParaRPr>
          </a:p>
          <a:p>
            <a:pPr marL="457200" lvl="1">
              <a:lnSpc>
                <a:spcPct val="107000"/>
              </a:lnSpc>
            </a:pPr>
            <a:endParaRPr lang="nl-NL" sz="1100">
              <a:solidFill>
                <a:schemeClr val="accent1"/>
              </a:solidFill>
              <a:effectLst/>
              <a:ea typeface="Calibri" panose="020F0502020204030204" pitchFamily="34" charset="0"/>
              <a:cs typeface="Times New Roman" panose="02020603050405020304" pitchFamily="18" charset="0"/>
            </a:endParaRPr>
          </a:p>
          <a:p>
            <a:pPr marL="457200" lvl="1">
              <a:lnSpc>
                <a:spcPct val="107000"/>
              </a:lnSpc>
            </a:pPr>
            <a:endParaRPr lang="nl-NL" sz="1100">
              <a:solidFill>
                <a:schemeClr val="accent1"/>
              </a:solidFill>
              <a:ea typeface="Calibri" panose="020F0502020204030204" pitchFamily="34" charset="0"/>
              <a:cs typeface="Times New Roman" panose="02020603050405020304" pitchFamily="18" charset="0"/>
            </a:endParaRPr>
          </a:p>
          <a:p>
            <a:pPr marL="457200" lvl="1">
              <a:lnSpc>
                <a:spcPct val="107000"/>
              </a:lnSpc>
            </a:pPr>
            <a:endParaRPr lang="nl-NL" sz="1100">
              <a:solidFill>
                <a:schemeClr val="accent1"/>
              </a:solidFill>
              <a:effectLst/>
              <a:ea typeface="Calibri" panose="020F0502020204030204" pitchFamily="34" charset="0"/>
              <a:cs typeface="Times New Roman" panose="02020603050405020304" pitchFamily="18" charset="0"/>
            </a:endParaRPr>
          </a:p>
          <a:p>
            <a:pPr marL="457200" lvl="1">
              <a:lnSpc>
                <a:spcPct val="107000"/>
              </a:lnSpc>
            </a:pPr>
            <a:endParaRPr lang="nl-NL" sz="1100">
              <a:solidFill>
                <a:schemeClr val="accent1"/>
              </a:solidFill>
              <a:ea typeface="Calibri" panose="020F0502020204030204" pitchFamily="34" charset="0"/>
              <a:cs typeface="Times New Roman" panose="02020603050405020304" pitchFamily="18" charset="0"/>
            </a:endParaRPr>
          </a:p>
          <a:p>
            <a:pPr marL="457200" lvl="1">
              <a:lnSpc>
                <a:spcPct val="107000"/>
              </a:lnSpc>
            </a:pPr>
            <a:endParaRPr lang="nl-NL" sz="1100">
              <a:solidFill>
                <a:schemeClr val="accent1"/>
              </a:solidFill>
              <a:effectLst/>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Arial" panose="020B0604020202020204" pitchFamily="34" charset="0"/>
              <a:buChar char="•"/>
            </a:pPr>
            <a:r>
              <a:rPr lang="en-US" sz="1100">
                <a:effectLst/>
                <a:ea typeface="Calibri" panose="020F0502020204030204" pitchFamily="34" charset="0"/>
                <a:cs typeface="Times New Roman" panose="02020603050405020304" pitchFamily="18" charset="0"/>
              </a:rPr>
              <a:t>Place in the value chain and description of vulnerabilities in the value chain</a:t>
            </a:r>
            <a:endParaRPr lang="nl-NL" sz="1100">
              <a:effectLst/>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endParaRPr lang="nl-NL"/>
          </a:p>
        </p:txBody>
      </p:sp>
      <p:sp>
        <p:nvSpPr>
          <p:cNvPr id="5" name="Tijdelijke aanduiding voor tekst 4">
            <a:extLst>
              <a:ext uri="{FF2B5EF4-FFF2-40B4-BE49-F238E27FC236}">
                <a16:creationId xmlns:a16="http://schemas.microsoft.com/office/drawing/2014/main" id="{45FE5A85-D9F6-4BF8-9554-7587B52632BF}"/>
              </a:ext>
            </a:extLst>
          </p:cNvPr>
          <p:cNvSpPr>
            <a:spLocks noGrp="1"/>
          </p:cNvSpPr>
          <p:nvPr>
            <p:ph type="body" sz="quarter" idx="14"/>
          </p:nvPr>
        </p:nvSpPr>
        <p:spPr/>
        <p:txBody>
          <a:bodyPr/>
          <a:lstStyle/>
          <a:p>
            <a:endParaRPr lang="nl-NL"/>
          </a:p>
        </p:txBody>
      </p:sp>
      <p:sp>
        <p:nvSpPr>
          <p:cNvPr id="6" name="Tijdelijke aanduiding voor tekst 5">
            <a:extLst>
              <a:ext uri="{FF2B5EF4-FFF2-40B4-BE49-F238E27FC236}">
                <a16:creationId xmlns:a16="http://schemas.microsoft.com/office/drawing/2014/main" id="{5C85EEBA-AF3F-47E6-8FED-60D44A95C752}"/>
              </a:ext>
            </a:extLst>
          </p:cNvPr>
          <p:cNvSpPr>
            <a:spLocks noGrp="1"/>
          </p:cNvSpPr>
          <p:nvPr>
            <p:ph type="body" sz="quarter" idx="13"/>
          </p:nvPr>
        </p:nvSpPr>
        <p:spPr/>
        <p:txBody>
          <a:bodyPr/>
          <a:lstStyle/>
          <a:p>
            <a:endParaRPr lang="nl-NL"/>
          </a:p>
        </p:txBody>
      </p:sp>
      <p:graphicFrame>
        <p:nvGraphicFramePr>
          <p:cNvPr id="7" name="Tabel 7">
            <a:extLst>
              <a:ext uri="{FF2B5EF4-FFF2-40B4-BE49-F238E27FC236}">
                <a16:creationId xmlns:a16="http://schemas.microsoft.com/office/drawing/2014/main" id="{839C3614-E5F1-49B9-8BE9-99DF810EBAF4}"/>
              </a:ext>
            </a:extLst>
          </p:cNvPr>
          <p:cNvGraphicFramePr>
            <a:graphicFrameLocks noGrp="1"/>
          </p:cNvGraphicFramePr>
          <p:nvPr>
            <p:extLst>
              <p:ext uri="{D42A27DB-BD31-4B8C-83A1-F6EECF244321}">
                <p14:modId xmlns:p14="http://schemas.microsoft.com/office/powerpoint/2010/main" val="1802513792"/>
              </p:ext>
            </p:extLst>
          </p:nvPr>
        </p:nvGraphicFramePr>
        <p:xfrm>
          <a:off x="738234" y="2951433"/>
          <a:ext cx="8132298" cy="1524000"/>
        </p:xfrm>
        <a:graphic>
          <a:graphicData uri="http://schemas.openxmlformats.org/drawingml/2006/table">
            <a:tbl>
              <a:tblPr firstRow="1" bandRow="1">
                <a:tableStyleId>{17292A2E-F333-43FB-9621-5CBBE7FDCDCB}</a:tableStyleId>
              </a:tblPr>
              <a:tblGrid>
                <a:gridCol w="1355383">
                  <a:extLst>
                    <a:ext uri="{9D8B030D-6E8A-4147-A177-3AD203B41FA5}">
                      <a16:colId xmlns:a16="http://schemas.microsoft.com/office/drawing/2014/main" val="326602210"/>
                    </a:ext>
                  </a:extLst>
                </a:gridCol>
                <a:gridCol w="1355383">
                  <a:extLst>
                    <a:ext uri="{9D8B030D-6E8A-4147-A177-3AD203B41FA5}">
                      <a16:colId xmlns:a16="http://schemas.microsoft.com/office/drawing/2014/main" val="3328253389"/>
                    </a:ext>
                  </a:extLst>
                </a:gridCol>
                <a:gridCol w="1355383">
                  <a:extLst>
                    <a:ext uri="{9D8B030D-6E8A-4147-A177-3AD203B41FA5}">
                      <a16:colId xmlns:a16="http://schemas.microsoft.com/office/drawing/2014/main" val="2873098833"/>
                    </a:ext>
                  </a:extLst>
                </a:gridCol>
                <a:gridCol w="1355383">
                  <a:extLst>
                    <a:ext uri="{9D8B030D-6E8A-4147-A177-3AD203B41FA5}">
                      <a16:colId xmlns:a16="http://schemas.microsoft.com/office/drawing/2014/main" val="2202763158"/>
                    </a:ext>
                  </a:extLst>
                </a:gridCol>
                <a:gridCol w="1355383">
                  <a:extLst>
                    <a:ext uri="{9D8B030D-6E8A-4147-A177-3AD203B41FA5}">
                      <a16:colId xmlns:a16="http://schemas.microsoft.com/office/drawing/2014/main" val="821282774"/>
                    </a:ext>
                  </a:extLst>
                </a:gridCol>
                <a:gridCol w="1355383">
                  <a:extLst>
                    <a:ext uri="{9D8B030D-6E8A-4147-A177-3AD203B41FA5}">
                      <a16:colId xmlns:a16="http://schemas.microsoft.com/office/drawing/2014/main" val="728668563"/>
                    </a:ext>
                  </a:extLst>
                </a:gridCol>
              </a:tblGrid>
              <a:tr h="370840">
                <a:tc>
                  <a:txBody>
                    <a:bodyPr/>
                    <a:lstStyle/>
                    <a:p>
                      <a:r>
                        <a:rPr lang="nl-NL" sz="1050"/>
                        <a:t>Company</a:t>
                      </a:r>
                    </a:p>
                  </a:txBody>
                  <a:tcPr/>
                </a:tc>
                <a:tc>
                  <a:txBody>
                    <a:bodyPr/>
                    <a:lstStyle/>
                    <a:p>
                      <a:r>
                        <a:rPr lang="nl-NL" sz="1050" err="1"/>
                        <a:t>Founded</a:t>
                      </a:r>
                      <a:endParaRPr lang="nl-NL" sz="1050"/>
                    </a:p>
                  </a:txBody>
                  <a:tcPr/>
                </a:tc>
                <a:tc>
                  <a:txBody>
                    <a:bodyPr/>
                    <a:lstStyle/>
                    <a:p>
                      <a:r>
                        <a:rPr lang="nl-NL" sz="1050"/>
                        <a:t>FTE 2020</a:t>
                      </a:r>
                    </a:p>
                  </a:txBody>
                  <a:tcPr/>
                </a:tc>
                <a:tc>
                  <a:txBody>
                    <a:bodyPr/>
                    <a:lstStyle/>
                    <a:p>
                      <a:r>
                        <a:rPr lang="nl-NL" sz="1050"/>
                        <a:t>TRL</a:t>
                      </a:r>
                    </a:p>
                  </a:txBody>
                  <a:tcPr/>
                </a:tc>
                <a:tc>
                  <a:txBody>
                    <a:bodyPr/>
                    <a:lstStyle/>
                    <a:p>
                      <a:r>
                        <a:rPr lang="nl-NL" sz="1050"/>
                        <a:t>Performance</a:t>
                      </a:r>
                    </a:p>
                  </a:txBody>
                  <a:tcPr/>
                </a:tc>
                <a:tc>
                  <a:txBody>
                    <a:bodyPr/>
                    <a:lstStyle/>
                    <a:p>
                      <a:r>
                        <a:rPr lang="nl-NL" sz="1050" err="1"/>
                        <a:t>Costs</a:t>
                      </a:r>
                      <a:endParaRPr lang="nl-NL" sz="1050"/>
                    </a:p>
                  </a:txBody>
                  <a:tcPr/>
                </a:tc>
                <a:extLst>
                  <a:ext uri="{0D108BD9-81ED-4DB2-BD59-A6C34878D82A}">
                    <a16:rowId xmlns:a16="http://schemas.microsoft.com/office/drawing/2014/main" val="3818731441"/>
                  </a:ext>
                </a:extLst>
              </a:tr>
              <a:tr h="370840">
                <a:tc>
                  <a:txBody>
                    <a:bodyPr/>
                    <a:lstStyle/>
                    <a:p>
                      <a:r>
                        <a:rPr lang="nl-NL" sz="1050"/>
                        <a:t>X1</a:t>
                      </a:r>
                    </a:p>
                  </a:txBody>
                  <a:tcPr/>
                </a:tc>
                <a:tc>
                  <a:txBody>
                    <a:bodyPr/>
                    <a:lstStyle/>
                    <a:p>
                      <a:r>
                        <a:rPr lang="nl-NL" sz="1050" i="1"/>
                        <a:t>2016</a:t>
                      </a:r>
                    </a:p>
                  </a:txBody>
                  <a:tcPr/>
                </a:tc>
                <a:tc>
                  <a:txBody>
                    <a:bodyPr/>
                    <a:lstStyle/>
                    <a:p>
                      <a:r>
                        <a:rPr lang="nl-NL" sz="1050" i="1"/>
                        <a:t>6</a:t>
                      </a:r>
                    </a:p>
                  </a:txBody>
                  <a:tcPr/>
                </a:tc>
                <a:tc>
                  <a:txBody>
                    <a:bodyPr/>
                    <a:lstStyle/>
                    <a:p>
                      <a:r>
                        <a:rPr lang="nl-NL" sz="1050" i="1"/>
                        <a:t>7 </a:t>
                      </a:r>
                    </a:p>
                  </a:txBody>
                  <a:tcPr/>
                </a:tc>
                <a:tc>
                  <a:txBody>
                    <a:bodyPr/>
                    <a:lstStyle/>
                    <a:p>
                      <a:r>
                        <a:rPr lang="nl-NL" sz="1050" i="1"/>
                        <a:t>++</a:t>
                      </a:r>
                    </a:p>
                  </a:txBody>
                  <a:tcPr/>
                </a:tc>
                <a:tc>
                  <a:txBody>
                    <a:bodyPr/>
                    <a:lstStyle/>
                    <a:p>
                      <a:r>
                        <a:rPr lang="nl-NL" sz="1050" i="1"/>
                        <a:t>€40k </a:t>
                      </a:r>
                    </a:p>
                  </a:txBody>
                  <a:tcPr/>
                </a:tc>
                <a:extLst>
                  <a:ext uri="{0D108BD9-81ED-4DB2-BD59-A6C34878D82A}">
                    <a16:rowId xmlns:a16="http://schemas.microsoft.com/office/drawing/2014/main" val="890037644"/>
                  </a:ext>
                </a:extLst>
              </a:tr>
              <a:tr h="370840">
                <a:tc>
                  <a:txBody>
                    <a:bodyPr/>
                    <a:lstStyle/>
                    <a:p>
                      <a:r>
                        <a:rPr lang="nl-NL" sz="1050"/>
                        <a:t>X2</a:t>
                      </a:r>
                    </a:p>
                    <a:p>
                      <a:endParaRPr lang="nl-NL" sz="1050"/>
                    </a:p>
                  </a:txBody>
                  <a:tcPr/>
                </a:tc>
                <a:tc>
                  <a:txBody>
                    <a:bodyPr/>
                    <a:lstStyle/>
                    <a:p>
                      <a:endParaRPr lang="nl-NL" sz="1050"/>
                    </a:p>
                  </a:txBody>
                  <a:tcPr/>
                </a:tc>
                <a:tc>
                  <a:txBody>
                    <a:bodyPr/>
                    <a:lstStyle/>
                    <a:p>
                      <a:endParaRPr lang="nl-NL" sz="1050"/>
                    </a:p>
                  </a:txBody>
                  <a:tcPr/>
                </a:tc>
                <a:tc>
                  <a:txBody>
                    <a:bodyPr/>
                    <a:lstStyle/>
                    <a:p>
                      <a:endParaRPr lang="nl-NL" sz="1050"/>
                    </a:p>
                  </a:txBody>
                  <a:tcPr/>
                </a:tc>
                <a:tc>
                  <a:txBody>
                    <a:bodyPr/>
                    <a:lstStyle/>
                    <a:p>
                      <a:endParaRPr lang="nl-NL" sz="1050"/>
                    </a:p>
                  </a:txBody>
                  <a:tcPr/>
                </a:tc>
                <a:tc>
                  <a:txBody>
                    <a:bodyPr/>
                    <a:lstStyle/>
                    <a:p>
                      <a:endParaRPr lang="nl-NL" sz="1050"/>
                    </a:p>
                  </a:txBody>
                  <a:tcPr/>
                </a:tc>
                <a:extLst>
                  <a:ext uri="{0D108BD9-81ED-4DB2-BD59-A6C34878D82A}">
                    <a16:rowId xmlns:a16="http://schemas.microsoft.com/office/drawing/2014/main" val="1525545482"/>
                  </a:ext>
                </a:extLst>
              </a:tr>
              <a:tr h="370840">
                <a:tc>
                  <a:txBody>
                    <a:bodyPr/>
                    <a:lstStyle/>
                    <a:p>
                      <a:r>
                        <a:rPr lang="nl-NL" sz="1050"/>
                        <a:t>X…</a:t>
                      </a:r>
                    </a:p>
                  </a:txBody>
                  <a:tcPr/>
                </a:tc>
                <a:tc>
                  <a:txBody>
                    <a:bodyPr/>
                    <a:lstStyle/>
                    <a:p>
                      <a:endParaRPr lang="nl-NL" sz="1050"/>
                    </a:p>
                  </a:txBody>
                  <a:tcPr/>
                </a:tc>
                <a:tc>
                  <a:txBody>
                    <a:bodyPr/>
                    <a:lstStyle/>
                    <a:p>
                      <a:endParaRPr lang="nl-NL" sz="1050"/>
                    </a:p>
                  </a:txBody>
                  <a:tcPr/>
                </a:tc>
                <a:tc>
                  <a:txBody>
                    <a:bodyPr/>
                    <a:lstStyle/>
                    <a:p>
                      <a:endParaRPr lang="nl-NL" sz="1050"/>
                    </a:p>
                  </a:txBody>
                  <a:tcPr/>
                </a:tc>
                <a:tc>
                  <a:txBody>
                    <a:bodyPr/>
                    <a:lstStyle/>
                    <a:p>
                      <a:endParaRPr lang="nl-NL" sz="1050"/>
                    </a:p>
                  </a:txBody>
                  <a:tcPr/>
                </a:tc>
                <a:tc>
                  <a:txBody>
                    <a:bodyPr/>
                    <a:lstStyle/>
                    <a:p>
                      <a:endParaRPr lang="nl-NL" sz="1050"/>
                    </a:p>
                  </a:txBody>
                  <a:tcPr/>
                </a:tc>
                <a:extLst>
                  <a:ext uri="{0D108BD9-81ED-4DB2-BD59-A6C34878D82A}">
                    <a16:rowId xmlns:a16="http://schemas.microsoft.com/office/drawing/2014/main" val="2679129156"/>
                  </a:ext>
                </a:extLst>
              </a:tr>
            </a:tbl>
          </a:graphicData>
        </a:graphic>
      </p:graphicFrame>
    </p:spTree>
    <p:extLst>
      <p:ext uri="{BB962C8B-B14F-4D97-AF65-F5344CB8AC3E}">
        <p14:creationId xmlns:p14="http://schemas.microsoft.com/office/powerpoint/2010/main" val="3410472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AA003E-01F0-4B99-BA5E-C9A07CE769ED}"/>
              </a:ext>
            </a:extLst>
          </p:cNvPr>
          <p:cNvSpPr>
            <a:spLocks noGrp="1"/>
          </p:cNvSpPr>
          <p:nvPr>
            <p:ph type="title"/>
          </p:nvPr>
        </p:nvSpPr>
        <p:spPr/>
        <p:txBody>
          <a:bodyPr/>
          <a:lstStyle/>
          <a:p>
            <a:r>
              <a:rPr lang="nl-NL"/>
              <a:t>9. Impact </a:t>
            </a:r>
          </a:p>
        </p:txBody>
      </p:sp>
      <p:sp>
        <p:nvSpPr>
          <p:cNvPr id="3" name="Tijdelijke aanduiding voor dianummer 2">
            <a:extLst>
              <a:ext uri="{FF2B5EF4-FFF2-40B4-BE49-F238E27FC236}">
                <a16:creationId xmlns:a16="http://schemas.microsoft.com/office/drawing/2014/main" id="{48EE853D-19BD-476A-9D37-D546FA1A3833}"/>
              </a:ext>
            </a:extLst>
          </p:cNvPr>
          <p:cNvSpPr>
            <a:spLocks noGrp="1"/>
          </p:cNvSpPr>
          <p:nvPr>
            <p:ph type="sldNum" sz="quarter" idx="10"/>
          </p:nvPr>
        </p:nvSpPr>
        <p:spPr/>
        <p:txBody>
          <a:bodyPr/>
          <a:lstStyle/>
          <a:p>
            <a:fld id="{A2FE46D9-CCBA-470E-8BCC-EDB1E75AFDC7}" type="slidenum">
              <a:rPr lang="en-GB" smtClean="0"/>
              <a:pPr/>
              <a:t>9</a:t>
            </a:fld>
            <a:endParaRPr lang="en-GB"/>
          </a:p>
        </p:txBody>
      </p:sp>
      <p:sp>
        <p:nvSpPr>
          <p:cNvPr id="4" name="Tijdelijke aanduiding voor inhoud 3">
            <a:extLst>
              <a:ext uri="{FF2B5EF4-FFF2-40B4-BE49-F238E27FC236}">
                <a16:creationId xmlns:a16="http://schemas.microsoft.com/office/drawing/2014/main" id="{0EBF1113-0143-4BE1-96FB-80CD0ECAC636}"/>
              </a:ext>
            </a:extLst>
          </p:cNvPr>
          <p:cNvSpPr>
            <a:spLocks noGrp="1"/>
          </p:cNvSpPr>
          <p:nvPr>
            <p:ph sz="quarter" idx="11"/>
          </p:nvPr>
        </p:nvSpPr>
        <p:spPr/>
        <p:txBody>
          <a:bodyPr/>
          <a:lstStyle/>
          <a:p>
            <a:pPr marL="742950" lvl="1" indent="-285750">
              <a:lnSpc>
                <a:spcPct val="107000"/>
              </a:lnSpc>
              <a:buFont typeface="Arial" panose="020B0604020202020204" pitchFamily="34" charset="0"/>
              <a:buChar char="•"/>
            </a:pPr>
            <a:r>
              <a:rPr lang="en-US" sz="1100">
                <a:effectLst/>
                <a:ea typeface="Calibri" panose="020F0502020204030204" pitchFamily="34" charset="0"/>
                <a:cs typeface="Times New Roman" panose="02020603050405020304" pitchFamily="18" charset="0"/>
              </a:rPr>
              <a:t>Greenhouse Gas Reduction</a:t>
            </a:r>
            <a:endParaRPr lang="nl-NL" sz="1100">
              <a:ea typeface="Calibri" panose="020F0502020204030204" pitchFamily="34" charset="0"/>
              <a:cs typeface="Times New Roman" panose="02020603050405020304" pitchFamily="18" charset="0"/>
            </a:endParaRPr>
          </a:p>
          <a:p>
            <a:pPr marL="457200" lvl="1">
              <a:lnSpc>
                <a:spcPct val="107000"/>
              </a:lnSpc>
            </a:pPr>
            <a:r>
              <a:rPr lang="en-US" sz="1100">
                <a:solidFill>
                  <a:schemeClr val="accent1"/>
                </a:solidFill>
                <a:effectLst/>
                <a:ea typeface="Calibri" panose="020F0502020204030204" pitchFamily="34" charset="0"/>
                <a:cs typeface="Times New Roman" panose="02020603050405020304" pitchFamily="18" charset="0"/>
              </a:rPr>
              <a:t>[indicate the reduction in Greenhouse gasses for the coming 5 years] </a:t>
            </a:r>
            <a:endParaRPr lang="nl-NL" sz="1100">
              <a:solidFill>
                <a:schemeClr val="accent1"/>
              </a:solidFill>
              <a:effectLst/>
              <a:ea typeface="Calibri" panose="020F0502020204030204" pitchFamily="34" charset="0"/>
              <a:cs typeface="Times New Roman" panose="02020603050405020304" pitchFamily="18" charset="0"/>
            </a:endParaRPr>
          </a:p>
          <a:p>
            <a:pPr marL="742950" lvl="1" indent="-285750">
              <a:lnSpc>
                <a:spcPct val="107000"/>
              </a:lnSpc>
              <a:buFont typeface="Arial" panose="020B0604020202020204" pitchFamily="34" charset="0"/>
              <a:buChar char="•"/>
            </a:pPr>
            <a:r>
              <a:rPr lang="en-US" sz="1100">
                <a:effectLst/>
                <a:ea typeface="Calibri" panose="020F0502020204030204" pitchFamily="34" charset="0"/>
                <a:cs typeface="Times New Roman" panose="02020603050405020304" pitchFamily="18" charset="0"/>
              </a:rPr>
              <a:t>R&amp;D</a:t>
            </a:r>
            <a:endParaRPr lang="nl-NL" sz="1100">
              <a:ea typeface="Calibri" panose="020F0502020204030204" pitchFamily="34" charset="0"/>
              <a:cs typeface="Times New Roman" panose="02020603050405020304" pitchFamily="18" charset="0"/>
            </a:endParaRPr>
          </a:p>
          <a:p>
            <a:pPr marL="457200" lvl="1">
              <a:lnSpc>
                <a:spcPct val="107000"/>
              </a:lnSpc>
            </a:pPr>
            <a:r>
              <a:rPr lang="en-US" sz="1100">
                <a:solidFill>
                  <a:schemeClr val="accent1"/>
                </a:solidFill>
                <a:effectLst/>
                <a:ea typeface="Calibri" panose="020F0502020204030204" pitchFamily="34" charset="0"/>
                <a:cs typeface="Times New Roman" panose="02020603050405020304" pitchFamily="18" charset="0"/>
              </a:rPr>
              <a:t>[What proportion of the total expenses is for related R&amp;D expenses? Can you indicate roughly your R&amp;D expenses for the next 5 years?] </a:t>
            </a:r>
            <a:endParaRPr lang="nl-NL" sz="1100">
              <a:solidFill>
                <a:schemeClr val="accent1"/>
              </a:solidFill>
              <a:effectLst/>
              <a:ea typeface="Calibri" panose="020F0502020204030204" pitchFamily="34" charset="0"/>
              <a:cs typeface="Times New Roman" panose="02020603050405020304" pitchFamily="18" charset="0"/>
            </a:endParaRPr>
          </a:p>
          <a:p>
            <a:pPr marL="742950" lvl="1" indent="-285750">
              <a:lnSpc>
                <a:spcPct val="107000"/>
              </a:lnSpc>
              <a:buFont typeface="Arial" panose="020B0604020202020204" pitchFamily="34" charset="0"/>
              <a:buChar char="•"/>
            </a:pPr>
            <a:r>
              <a:rPr lang="en-US" sz="1100">
                <a:effectLst/>
                <a:ea typeface="Calibri" panose="020F0502020204030204" pitchFamily="34" charset="0"/>
                <a:cs typeface="Times New Roman" panose="02020603050405020304" pitchFamily="18" charset="0"/>
              </a:rPr>
              <a:t>Employment </a:t>
            </a:r>
            <a:endParaRPr lang="nl-NL" sz="1100">
              <a:ea typeface="Calibri" panose="020F0502020204030204" pitchFamily="34" charset="0"/>
              <a:cs typeface="Times New Roman" panose="02020603050405020304" pitchFamily="18" charset="0"/>
            </a:endParaRPr>
          </a:p>
          <a:p>
            <a:pPr marL="457200" lvl="1">
              <a:lnSpc>
                <a:spcPct val="107000"/>
              </a:lnSpc>
            </a:pPr>
            <a:r>
              <a:rPr lang="en-US" sz="1100">
                <a:solidFill>
                  <a:schemeClr val="accent1"/>
                </a:solidFill>
                <a:effectLst/>
                <a:ea typeface="Calibri" panose="020F0502020204030204" pitchFamily="34" charset="0"/>
                <a:cs typeface="Times New Roman" panose="02020603050405020304" pitchFamily="18" charset="0"/>
              </a:rPr>
              <a:t>[Indicate your FTE growth for the coming 5 years, a rough estimate is fine]</a:t>
            </a:r>
            <a:endParaRPr lang="nl-NL" sz="1100">
              <a:solidFill>
                <a:schemeClr val="accent1"/>
              </a:solidFill>
              <a:effectLst/>
              <a:ea typeface="Calibri" panose="020F0502020204030204" pitchFamily="34" charset="0"/>
              <a:cs typeface="Times New Roman" panose="02020603050405020304" pitchFamily="18" charset="0"/>
            </a:endParaRPr>
          </a:p>
          <a:p>
            <a:pPr marL="742950" lvl="1" indent="-285750">
              <a:lnSpc>
                <a:spcPct val="107000"/>
              </a:lnSpc>
              <a:buFont typeface="Arial" panose="020B0604020202020204" pitchFamily="34" charset="0"/>
              <a:buChar char="•"/>
            </a:pPr>
            <a:r>
              <a:rPr lang="en-US" sz="1100">
                <a:effectLst/>
                <a:ea typeface="Calibri" panose="020F0502020204030204" pitchFamily="34" charset="0"/>
                <a:cs typeface="Times New Roman" panose="02020603050405020304" pitchFamily="18" charset="0"/>
              </a:rPr>
              <a:t>Other impact</a:t>
            </a:r>
            <a:endParaRPr lang="nl-NL" sz="1100">
              <a:ea typeface="Calibri" panose="020F0502020204030204" pitchFamily="34" charset="0"/>
              <a:cs typeface="Times New Roman" panose="02020603050405020304" pitchFamily="18" charset="0"/>
            </a:endParaRPr>
          </a:p>
          <a:p>
            <a:pPr marL="457200" lvl="1">
              <a:lnSpc>
                <a:spcPct val="107000"/>
              </a:lnSpc>
            </a:pPr>
            <a:r>
              <a:rPr lang="en-US" sz="1100">
                <a:solidFill>
                  <a:schemeClr val="accent1"/>
                </a:solidFill>
                <a:effectLst/>
                <a:ea typeface="Calibri" panose="020F0502020204030204" pitchFamily="34" charset="0"/>
                <a:cs typeface="Times New Roman" panose="02020603050405020304" pitchFamily="18" charset="0"/>
              </a:rPr>
              <a:t>[Is there any other impact we should know? E.g. reduction health care costs or increased accessibility of x to certain areas] </a:t>
            </a:r>
            <a:endParaRPr lang="nl-NL" sz="1100">
              <a:solidFill>
                <a:schemeClr val="accent1"/>
              </a:solidFill>
              <a:effectLst/>
              <a:ea typeface="Calibri" panose="020F0502020204030204" pitchFamily="34" charset="0"/>
              <a:cs typeface="Times New Roman" panose="02020603050405020304" pitchFamily="18" charset="0"/>
            </a:endParaRPr>
          </a:p>
          <a:p>
            <a:endParaRPr lang="nl-NL"/>
          </a:p>
        </p:txBody>
      </p:sp>
      <p:sp>
        <p:nvSpPr>
          <p:cNvPr id="5" name="Tijdelijke aanduiding voor tekst 4">
            <a:extLst>
              <a:ext uri="{FF2B5EF4-FFF2-40B4-BE49-F238E27FC236}">
                <a16:creationId xmlns:a16="http://schemas.microsoft.com/office/drawing/2014/main" id="{45FE5A85-D9F6-4BF8-9554-7587B52632BF}"/>
              </a:ext>
            </a:extLst>
          </p:cNvPr>
          <p:cNvSpPr>
            <a:spLocks noGrp="1"/>
          </p:cNvSpPr>
          <p:nvPr>
            <p:ph type="body" sz="quarter" idx="14"/>
          </p:nvPr>
        </p:nvSpPr>
        <p:spPr/>
        <p:txBody>
          <a:bodyPr/>
          <a:lstStyle/>
          <a:p>
            <a:endParaRPr lang="nl-NL"/>
          </a:p>
        </p:txBody>
      </p:sp>
      <p:sp>
        <p:nvSpPr>
          <p:cNvPr id="6" name="Tijdelijke aanduiding voor tekst 5">
            <a:extLst>
              <a:ext uri="{FF2B5EF4-FFF2-40B4-BE49-F238E27FC236}">
                <a16:creationId xmlns:a16="http://schemas.microsoft.com/office/drawing/2014/main" id="{5C85EEBA-AF3F-47E6-8FED-60D44A95C752}"/>
              </a:ext>
            </a:extLst>
          </p:cNvPr>
          <p:cNvSpPr>
            <a:spLocks noGrp="1"/>
          </p:cNvSpPr>
          <p:nvPr>
            <p:ph type="body" sz="quarter" idx="13"/>
          </p:nvPr>
        </p:nvSpPr>
        <p:spPr/>
        <p:txBody>
          <a:bodyPr/>
          <a:lstStyle/>
          <a:p>
            <a:endParaRPr lang="nl-NL"/>
          </a:p>
        </p:txBody>
      </p:sp>
    </p:spTree>
    <p:extLst>
      <p:ext uri="{BB962C8B-B14F-4D97-AF65-F5344CB8AC3E}">
        <p14:creationId xmlns:p14="http://schemas.microsoft.com/office/powerpoint/2010/main" val="719722921"/>
      </p:ext>
    </p:extLst>
  </p:cSld>
  <p:clrMapOvr>
    <a:masterClrMapping/>
  </p:clrMapOvr>
</p:sld>
</file>

<file path=ppt/theme/theme1.xml><?xml version="1.0" encoding="utf-8"?>
<a:theme xmlns:a="http://schemas.openxmlformats.org/drawingml/2006/main" name="InvestNL Report Master">
  <a:themeElements>
    <a:clrScheme name="Invest-NL Report">
      <a:dk1>
        <a:srgbClr val="000000"/>
      </a:dk1>
      <a:lt1>
        <a:sysClr val="window" lastClr="FFFFFF"/>
      </a:lt1>
      <a:dk2>
        <a:srgbClr val="383A36"/>
      </a:dk2>
      <a:lt2>
        <a:srgbClr val="FFFFFF"/>
      </a:lt2>
      <a:accent1>
        <a:srgbClr val="DF6359"/>
      </a:accent1>
      <a:accent2>
        <a:srgbClr val="373A36"/>
      </a:accent2>
      <a:accent3>
        <a:srgbClr val="B5B5B5"/>
      </a:accent3>
      <a:accent4>
        <a:srgbClr val="FFC2B8"/>
      </a:accent4>
      <a:accent5>
        <a:srgbClr val="FF8578"/>
      </a:accent5>
      <a:accent6>
        <a:srgbClr val="5E5E5E"/>
      </a:accent6>
      <a:hlink>
        <a:srgbClr val="757575"/>
      </a:hlink>
      <a:folHlink>
        <a:srgbClr val="B5B5B5"/>
      </a:folHlink>
    </a:clrScheme>
    <a:fontScheme name="Aangepast 1">
      <a:majorFont>
        <a:latin typeface="IBM Plex Sans"/>
        <a:ea typeface=""/>
        <a:cs typeface=""/>
      </a:majorFont>
      <a:minorFont>
        <a:latin typeface="IBM Plex San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port.potx" id="{102ADC31-FE17-4FDA-9ECF-B96609A969DA}" vid="{C6471D75-08C2-454E-8382-789B5105BA41}"/>
    </a:ext>
  </a:extLst>
</a:theme>
</file>

<file path=ppt/theme/theme2.xml><?xml version="1.0" encoding="utf-8"?>
<a:theme xmlns:a="http://schemas.openxmlformats.org/drawingml/2006/main" name="InvestNL">
  <a:themeElements>
    <a:clrScheme name="Invest-NL Report">
      <a:dk1>
        <a:srgbClr val="000000"/>
      </a:dk1>
      <a:lt1>
        <a:sysClr val="window" lastClr="FFFFFF"/>
      </a:lt1>
      <a:dk2>
        <a:srgbClr val="383A36"/>
      </a:dk2>
      <a:lt2>
        <a:srgbClr val="FFFFFF"/>
      </a:lt2>
      <a:accent1>
        <a:srgbClr val="DF6359"/>
      </a:accent1>
      <a:accent2>
        <a:srgbClr val="373A36"/>
      </a:accent2>
      <a:accent3>
        <a:srgbClr val="B5B5B5"/>
      </a:accent3>
      <a:accent4>
        <a:srgbClr val="FFC2B8"/>
      </a:accent4>
      <a:accent5>
        <a:srgbClr val="FF8578"/>
      </a:accent5>
      <a:accent6>
        <a:srgbClr val="5E5E5E"/>
      </a:accent6>
      <a:hlink>
        <a:srgbClr val="757575"/>
      </a:hlink>
      <a:folHlink>
        <a:srgbClr val="B5B5B5"/>
      </a:folHlink>
    </a:clrScheme>
    <a:fontScheme name="Invest-NL">
      <a:majorFont>
        <a:latin typeface="IBM Plex Sans"/>
        <a:ea typeface=""/>
        <a:cs typeface=""/>
      </a:majorFont>
      <a:minorFont>
        <a:latin typeface="IBM Plex San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port.potx" id="{102ADC31-FE17-4FDA-9ECF-B96609A969DA}" vid="{19811010-DB63-4165-ACAB-E423CF0A082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438" row="8">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C53CE921-B601-4D0F-AEBB-2EEA270C0D2D}">
  <we:reference id="ea375709-5511-4a7d-9ad9-0150d03e7fbe" version="2.1.3.0" store="EXCatalog" storeType="EXCatalog"/>
  <we:alternateReferences>
    <we:reference id="WA104380602" version="2.1.3.0" store="nl-NL"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Location xmlns="http://www.documentaal.nl/Location">
  <locname>Invest-NL</locname>
  <loccountrycode>NL</loccountrycode>
  <loctelephone>+31 88 203 6700</loctelephone>
  <locfax/>
  <locemail>info@invest.nl</locemail>
  <locvisitaddress1>Kingsfordweg 43-117</locvisitaddress1>
  <locvisitaddress2/>
  <locvisitaddress3/>
  <loczip>1043 GP</loczip>
  <loccity>Amsterdam</loccity>
  <locstate/>
  <locpobox1/>
  <locpobox2/>
  <locpobox3/>
  <locpozip/>
  <locpocity/>
  <locpostate/>
  <loccountry>Nederland</loccountry>
  <locwebsite>www.invest-nl.nl</locwebsite>
  <locextra> o </locextra>
  <payoff>impact investors</payoff>
  <location_id>DefaultLocation</location_id>
  <location_name>Amsterdam</location_name>
  <bankinfo>Rabobank NL27RABO0348263422</bankinfo>
  <coc>76646971</coc>
  <vatnr>NL860722478B01</vatnr>
  <internet>www.invest-nl.nl</internet>
  <legaltextmail>This email transmission may contain confidential information and may be legally privileged and exempt from disclosure under applicable laws. It is intended solely for the addressee. If you are not the intended recipient, any form of disclosure, distribution, reproduction or any action taken or refrained from in reliance on it, is strictly prohibited and may be unlawful. Please delete fully from your system whilst notifying the sender immediately by telephone or return email.</legaltextmail>
  <marketingmessage>P.S. Wil jij Nederland duurzamer en innovatiever maken? Kom bij ons werken! Bekijk de vacatures hier: https://www.invest-nl.nl/werken-bij</marketingmessage>
  <businessunit_id>InvestNLCapital</businessunit_id>
  <businessunit_name>Invest-NL Capital N.V.</businessunit_name>
  <TemplateFolder/>
  <logo_header>{Config}\Images\logo_header.png</logo_header>
  <logo_header_otherpage>{Config}\Images\logo_header_otherpage.png</logo_header_otherpage>
  <logo_footer>{Config}\Images\logo_footer.emf</logo_footer>
  <logo_email>{Config}\Images\logo_email.png</logo_email>
  <logo_excel>{Config}\Images\logo_excel.png</logo_excel>
  <logo_report1>{Config}\Images\logo_report1.png</logo_report1>
  <logo_facebook>{Images}\facebook.png</logo_facebook>
  <logo_twitter>{Images}\twitter.png</logo_twitter>
  <logo_linkedIn>{Images}\linkedin.png</logo_linkedIn>
  <organisation_id>DefaultOrganisation</organisation_id>
  <organisation_name>Invest-NL</organisation_name>
</Location>
</file>

<file path=customXml/item10.xml><?xml version="1.0" encoding="utf-8"?>
<?mso-contentType ?>
<FormTemplates xmlns="http://schemas.microsoft.com/sharepoint/v3/contenttype/forms">
  <Display>DocumentLibraryForm</Display>
  <Edit>DocumentLibraryForm</Edit>
  <New>DocumentLibraryForm</New>
</FormTemplates>
</file>

<file path=customXml/item11.xml><?xml version="1.0" encoding="utf-8"?>
<Signer3 xmlns="http://www.documentaal.nl/Signer3"/>
</file>

<file path=customXml/item12.xml><?xml version="1.0" encoding="utf-8"?>
<Signer2 xmlns="http://www.documentaal.nl/Signer2"/>
</file>

<file path=customXml/item2.xml><?xml version="1.0" encoding="utf-8"?>
<Signer xmlns="http://www.documentaal.nl/Signer"/>
</file>

<file path=customXml/item3.xml><?xml version="1.0" encoding="utf-8"?>
<Address xmlns="http://www.documentaal.nl/Address"/>
</file>

<file path=customXml/item4.xml><?xml version="1.0" encoding="utf-8"?>
<Author xmlns="http://www.documentaal.nl/Author">
  <fullname>K. Dekkers</fullname>
  <titlefor/>
  <initials>KD</initials>
  <firstletters>K.</firstletters>
  <firstname>Kristie</firstname>
  <middlename/>
  <lastname>Dekkers</lastname>
  <titleafter/>
  <function>Investment Manager</function>
  <email>Kristie.Dekkers@invest-nl.nl</email>
  <bulist>Invest-NL</bulist>
  <locationlist>Invest-NL Capital N.V.</locationlist>
  <departmentlist>Amsterdam</departmentlist>
  <telephone>+31 (0)6 34 18 19 47</telephone>
  <mobile/>
  <fax/>
  <greeting>Met vriendelijke groet,</greeting>
  <signature/>
  <present/>
  <linkedin/>
  <twitter/>
  <facebook/>
  <country>Nederland</country>
  <organisationdata>\DefaultOrganisation\InvestNLCapital\DefaultLocation</organisationdata>
  <BU_locname>Invest-NL</BU_locname>
  <BU_loccountrycode>NL</BU_loccountrycode>
  <BU_loctelephone>+31 88 203 6700</BU_loctelephone>
  <BU_locfax/>
  <BU_locemail>info@invest.nl</BU_locemail>
  <BU_locvisitaddress1>Kingsfordweg 43-117</BU_locvisitaddress1>
  <BU_locvisitaddress2/>
  <BU_locvisitaddress3/>
  <BU_loczip>1043 GP</BU_loczip>
  <BU_loccity>Amsterdam</BU_loccity>
  <BU_locstate/>
  <BU_locpobox1/>
  <BU_locpobox2/>
  <BU_locpobox3/>
  <BU_locpozip/>
  <BU_locpocity/>
  <BU_locpostate/>
  <BU_loccountry>Nederland</BU_loccountry>
  <BU_locwebsite>www.invest-nl.nl</BU_locwebsite>
  <BU_locextra> o </BU_locextra>
  <BU_payoff>impact investors</BU_payoff>
  <BU_location_id>DefaultLocation</BU_location_id>
  <BU_location_name>Amsterdam</BU_location_name>
  <BU_bankinfo>Rabobank NL27RABO0348263422</BU_bankinfo>
  <BU_coc>76646971</BU_coc>
  <BU_vatnr>NL860722478B01</BU_vatnr>
  <BU_internet>www.invest-nl.nl</BU_internet>
  <BU_legaltextmail>This email transmission may contain confidential information and may be legally privileged and exempt from disclosure under applicable laws. It is intended solely for the addressee. If you are not the intended recipient, any form of disclosure, distribution, reproduction or any action taken or refrained from in reliance on it, is strictly prohibited and may be unlawful. Please delete fully from your system whilst notifying the sender immediately by telephone or return email.</BU_legaltextmail>
  <BU_marketingmessage>P.S. Wil jij Nederland duurzamer en innovatiever maken? Kom bij ons werken! Bekijk de vacatures hier: https://www.invest-nl.nl/werken-bij</BU_marketingmessage>
  <BU_businessunit_id>InvestNLCapital</BU_businessunit_id>
  <BU_businessunit_name>Invest-NL Capital N.V.</BU_businessunit_name>
  <BU_TemplateFolder/>
  <BU_logo_header>{Config}\Images\logo_header.png</BU_logo_header>
  <BU_logo_header_otherpage>{Config}\Images\logo_header_otherpage.png</BU_logo_header_otherpage>
  <BU_logo_footer>{Config}\Images\logo_footer.emf</BU_logo_footer>
  <BU_logo_email>{Config}\Images\logo_email.png</BU_logo_email>
  <BU_logo_excel>{Config}\Images\logo_excel.png</BU_logo_excel>
  <BU_logo_report1>{Config}\Images\logo_report1.png</BU_logo_report1>
  <BU_logo_facebook>{Images}\facebook.png</BU_logo_facebook>
  <BU_logo_twitter>{Images}\twitter.png</BU_logo_twitter>
  <BU_logo_linkedIn>{Images}\linkedin.png</BU_logo_linkedIn>
  <BU_organisation_id>DefaultOrganisation</BU_organisation_id>
  <BU_organisation_name>Invest-NL</BU_organisation_name>
</Author>
</file>

<file path=customXml/item5.xml><?xml version="1.0" encoding="utf-8"?>
<CustomProperties xmlns="http://www.documentaal.nl/CustomProperties">
  <DocumentNumber>&lt;?xml version="1.0" encoding="utf-16"?&gt;&lt;EntityValue xmlns:xsi="http://www.w3.org/2001/XMLSchema-instance" xmlns:xsd="http://www.w3.org/2001/XMLSchema" ID="2da9602b-d2af-408b-bf73-6121ecc2516c" Text=""&gt;&lt;Prefixes /&gt;&lt;Attributes /&gt;&lt;/EntityValue&gt;</DocumentNumber>
  <DocumentVersion>&lt;?xml version="1.0" encoding="utf-16"?&gt;&lt;EntityValue xmlns:xsi="http://www.w3.org/2001/XMLSchema-instance" xmlns:xsd="http://www.w3.org/2001/XMLSchema" ID="4b07877c-8d20-4ff4-8428-2b6ddc6afa7e" Text=""&gt;&lt;Prefixes /&gt;&lt;Attributes /&gt;&lt;/EntityValue&gt;</DocumentVersion>
  <FormalText>&lt;?xml version="1.0" encoding="utf-16"?&gt;&lt;EntityValue xmlns:xsi="http://www.w3.org/2001/XMLSchema-instance" xmlns:xsd="http://www.w3.org/2001/XMLSchema" ID="de73c9d1-d83c-49a8-9aa9-1bfdb085ecf9" Text=""&gt;&lt;Prefixes /&gt;&lt;Attributes /&gt;&lt;/EntityValue&gt;</FormalText>
  <Formal>&lt;?xml version="1.0" encoding="utf-16"?&gt;&lt;EntityValue xmlns:xsi="http://www.w3.org/2001/XMLSchema-instance" xmlns:xsd="http://www.w3.org/2001/XMLSchema" ID="4d13c842-d839-4cf3-8f75-7875c622832f" Text="True"&gt;&lt;Prefixes /&gt;&lt;Attributes /&gt;&lt;/EntityValue&gt;</Formal>
  <TypeOfLegalDocument>&lt;?xml version="1.0" encoding="utf-16"?&gt;&lt;EntityValue xmlns:xsi="http://www.w3.org/2001/XMLSchema-instance" xmlns:xsd="http://www.w3.org/2001/XMLSchema" ID="ec6dda7d-4259-4d0a-9347-4a98ee7f6557" Text=""&gt;&lt;Prefixes /&gt;&lt;Attributes /&gt;&lt;/EntityValue&gt;</TypeOfLegalDocument>
  <Confidentiality>&lt;?xml version="1.0" encoding="utf-16"?&gt;&lt;EntityValue xmlns:xsi="http://www.w3.org/2001/XMLSchema-instance" xmlns:xsd="http://www.w3.org/2001/XMLSchema" ID="09c3197e-431c-425a-b420-a7217f4df414" Text=""&gt;&lt;Prefixes /&gt;&lt;Attributes /&gt;&lt;/EntityValue&gt;</Confidentiality>
  <To>&lt;?xml version="1.0" encoding="utf-16"?&gt;&lt;EntityValue xmlns:xsi="http://www.w3.org/2001/XMLSchema-instance" xmlns:xsd="http://www.w3.org/2001/XMLSchema" ID="672c038e-4b90-4c4e-967c-4e0712407cf8" Text=""&gt;&lt;Prefixes /&gt;&lt;Attributes /&gt;&lt;/EntityValue&gt;</To>
  <ToAdd>&lt;?xml version="1.0" encoding="utf-16"?&gt;&lt;EntityValue xmlns:xsi="http://www.w3.org/2001/XMLSchema-instance" xmlns:xsd="http://www.w3.org/2001/XMLSchema" ID="f73a9839-d7a2-486d-99e1-13dfe2d63901" Text=""&gt;&lt;Prefixes /&gt;&lt;Attributes /&gt;&lt;/EntityValue&gt;</ToAdd>
  <ClientCapacity>&lt;?xml version="1.0" encoding="utf-16"?&gt;&lt;EntityValue xmlns:xsi="http://www.w3.org/2001/XMLSchema-instance" xmlns:xsd="http://www.w3.org/2001/XMLSchema" ID="0eb787b1-5195-4a77-be1b-b0bf1090e222" Text=""&gt;&lt;Prefixes /&gt;&lt;Attributes /&gt;&lt;/EntityValue&gt;</ClientCapacity>
  <Client>&lt;?xml version="1.0" encoding="utf-16"?&gt;&lt;EntityValue xmlns:xsi="http://www.w3.org/2001/XMLSchema-instance" xmlns:xsd="http://www.w3.org/2001/XMLSchema" ID="066d3161-306d-4008-ac0d-15a3e4e4088d" Text=""&gt;&lt;Prefixes /&gt;&lt;Attributes /&gt;&lt;/EntityValue&gt;</Client>
  <ClientAdd>&lt;?xml version="1.0" encoding="utf-16"?&gt;&lt;EntityValue xmlns:xsi="http://www.w3.org/2001/XMLSchema-instance" xmlns:xsd="http://www.w3.org/2001/XMLSchema" ID="ade43a6f-0453-4736-ab38-12227a21a323" Text=""&gt;&lt;Prefixes /&gt;&lt;Attributes /&gt;&lt;/EntityValue&gt;</ClientAdd>
  <OpposingPartyCapacity>&lt;?xml version="1.0" encoding="utf-16"?&gt;&lt;EntityValue xmlns:xsi="http://www.w3.org/2001/XMLSchema-instance" xmlns:xsd="http://www.w3.org/2001/XMLSchema" ID="c231e26f-f364-4b32-95de-3bc6cabc9aeb" Text=""&gt;&lt;Prefixes /&gt;&lt;Attributes /&gt;&lt;/EntityValue&gt;</OpposingPartyCapacity>
  <OpposingParty>&lt;?xml version="1.0" encoding="utf-16"?&gt;&lt;EntityValue xmlns:xsi="http://www.w3.org/2001/XMLSchema-instance" xmlns:xsd="http://www.w3.org/2001/XMLSchema" ID="b4d01dca-aedd-4d98-a7ad-739313e21534" Text=""&gt;&lt;Prefixes /&gt;&lt;Attributes /&gt;&lt;/EntityValue&gt;</OpposingParty>
  <OpposingPartyAdd>&lt;?xml version="1.0" encoding="utf-16"?&gt;&lt;EntityValue xmlns:xsi="http://www.w3.org/2001/XMLSchema-instance" xmlns:xsd="http://www.w3.org/2001/XMLSchema" ID="ade43a6f-0453-4736-ab38-12227a21a323" Text=""&gt;&lt;Prefixes /&gt;&lt;Attributes /&gt;&lt;/EntityValue&gt;</OpposingPartyAdd>
  <ProperParty>&lt;?xml version="1.0" encoding="utf-16"?&gt;&lt;EntityValue xmlns:xsi="http://www.w3.org/2001/XMLSchema-instance" xmlns:xsd="http://www.w3.org/2001/XMLSchema" ID="ce92bbab-39a8-4739-846d-58d26356c7d8" Text=""&gt;&lt;Prefixes /&gt;&lt;Attributes /&gt;&lt;/EntityValue&gt;</ProperParty>
  <ProperPartyAdd>&lt;?xml version="1.0" encoding="utf-16"?&gt;&lt;EntityValue xmlns:xsi="http://www.w3.org/2001/XMLSchema-instance" xmlns:xsd="http://www.w3.org/2001/XMLSchema" ID="ade43a6f-0453-4736-ab38-12227a21a323" Text=""&gt;&lt;Prefixes /&gt;&lt;Attributes /&gt;&lt;/EntityValue&gt;</ProperPartyAdd>
  <RealParty>&lt;?xml version="1.0" encoding="utf-16"?&gt;&lt;EntityValue xmlns:xsi="http://www.w3.org/2001/XMLSchema-instance" xmlns:xsd="http://www.w3.org/2001/XMLSchema" ID="a6e4db23-fbd7-4a9f-b9fa-4ee5dc5e2b10" Text=""&gt;&lt;Prefixes /&gt;&lt;Attributes /&gt;&lt;/EntityValue&gt;</RealParty>
  <RealPartyAdd>&lt;?xml version="1.0" encoding="utf-16"?&gt;&lt;EntityValue xmlns:xsi="http://www.w3.org/2001/XMLSchema-instance" xmlns:xsd="http://www.w3.org/2001/XMLSchema" ID="ade43a6f-0453-4736-ab38-12227a21a323" Text=""&gt;&lt;Prefixes /&gt;&lt;Attributes /&gt;&lt;/EntityValue&gt;</RealPartyAdd>
  <OurReference>&lt;?xml version="1.0" encoding="utf-16"?&gt;&lt;EntityValue xmlns:xsi="http://www.w3.org/2001/XMLSchema-instance" xmlns:xsd="http://www.w3.org/2001/XMLSchema" ID="eef92bc0-15d2-45eb-bcad-8d9b102f373e" Text="KD/2020/"&gt;&lt;Prefixes /&gt;&lt;Attributes /&gt;&lt;/EntityValue&gt;</OurReference>
  <YourReference>&lt;?xml version="1.0" encoding="utf-16"?&gt;&lt;EntityValue xmlns:xsi="http://www.w3.org/2001/XMLSchema-instance" xmlns:xsd="http://www.w3.org/2001/XMLSchema" ID="891c4093-27f6-4274-95d4-1ecc5ac7898d" Text=""&gt;&lt;Prefixes /&gt;&lt;Attributes /&gt;&lt;/EntityValue&gt;</YourReference>
  <Reference>&lt;?xml version="1.0" encoding="utf-16"?&gt;&lt;EntityValue xmlns:xsi="http://www.w3.org/2001/XMLSchema-instance" xmlns:xsd="http://www.w3.org/2001/XMLSchema" ID="c952def9-97e6-465a-a36e-b64d6a77cf23" Text="KD/2020/"&gt;&lt;Prefixes /&gt;&lt;Attributes /&gt;&lt;/EntityValue&gt;</Reference>
  <Subject>&lt;?xml version="1.0" encoding="utf-16"?&gt;&lt;EntityValue xmlns:xsi="http://www.w3.org/2001/XMLSchema-instance" xmlns:xsd="http://www.w3.org/2001/XMLSchema" ID="b7966a51-ece5-464e-b34d-f915776fc884" Text=""&gt;&lt;Prefixes /&gt;&lt;Attributes&gt;&lt;EntityAttribute Name="GeneratedValue" Text="" /&gt;&lt;/Attributes&gt;&lt;/EntityValue&gt;</Subject>
  <Attn>&lt;?xml version="1.0" encoding="utf-16"?&gt;&lt;EntityValue xmlns:xsi="http://www.w3.org/2001/XMLSchema-instance" xmlns:xsd="http://www.w3.org/2001/XMLSchema" ID="7e3ccc7f-ae6c-4c87-acf0-4223b5803207" Text=""&gt;&lt;Prefixes /&gt;&lt;Attributes /&gt;&lt;/EntityValue&gt;</Attn>
  <AttnName>&lt;?xml version="1.0" encoding="utf-16"?&gt;&lt;EntityValue xmlns:xsi="http://www.w3.org/2001/XMLSchema-instance" xmlns:xsd="http://www.w3.org/2001/XMLSchema" ID="214d7dde-b724-43a6-90e8-0ea77d3f8af0" Text=""&gt;&lt;Prefixes /&gt;&lt;Attributes /&gt;&lt;/EntityValue&gt;</AttnName>
  <BULocation>&lt;?xml version="1.0" encoding="utf-16"?&gt;&lt;EntityValue xmlns:xsi="http://www.w3.org/2001/XMLSchema-instance" xmlns:xsd="http://www.w3.org/2001/XMLSchema" ID="9c8918ec-f905-4263-9f64-71c5a9af58c7" Text="Amsterdam(NL)"&gt;&lt;Prefixes /&gt;&lt;Attributes&gt;&lt;EntityAttribute Name="locname" Text="Invest-NL" /&gt;&lt;EntityAttribute Name="loccountrycode" Text="NL" /&gt;&lt;EntityAttribute Name="loctelephone" Text="+31 88 203 6700" /&gt;&lt;EntityAttribute Name="locfax" Text="" /&gt;&lt;EntityAttribute Name="locemail" Text="info@invest.nl" /&gt;&lt;EntityAttribute Name="locvisitaddress1" Text="Kingsfordweg 43-117" /&gt;&lt;EntityAttribute Name="locvisitaddress2" Text="" /&gt;&lt;EntityAttribute Name="locvisitaddress3" Text="" /&gt;&lt;EntityAttribute Name="loczip" Text="1043 GP" /&gt;&lt;EntityAttribute Name="loccity" Text="Amsterdam" /&gt;&lt;EntityAttribute Name="locstate" Text="" /&gt;&lt;EntityAttribute Name="locpobox1" Text="" /&gt;&lt;EntityAttribute Name="locpobox2" Text="" /&gt;&lt;EntityAttribute Name="locpobox3" Text="" /&gt;&lt;EntityAttribute Name="locpozip" Text="" /&gt;&lt;EntityAttribute Name="locpocity" Text="" /&gt;&lt;EntityAttribute Name="locpostate" Text="" /&gt;&lt;EntityAttribute Name="loccountry" Text="Nederland" /&gt;&lt;EntityAttribute Name="locwebsite" Text="www.invest-nl.nl" /&gt;&lt;EntityAttribute Name="locextra" Text=" o " /&gt;&lt;EntityAttribute Name="payoff" Text="impact investors" /&gt;&lt;EntityAttribute Name="location_id" Text="DefaultLocation" /&gt;&lt;EntityAttribute Name="location_name" Text="Amsterdam" /&gt;&lt;EntityAttribute Name="bankinfo" Text="Rabobank NL27RABO0348263422" /&gt;&lt;EntityAttribute Name="coc" Text="76646971" /&gt;&lt;EntityAttribute Name="vatnr" Text="NL860722478B01" /&gt;&lt;EntityAttribute Name="internet" Text="www.invest-nl.nl" /&gt;&lt;EntityAttribute Name="legaltextmail" Text="This email transmission may contain confidential information and may be legally privileged and exempt from disclosure under applicable laws. It is intended solely for the addressee. If you are not the intended recipient, any form of disclosure, distribution, reproduction or any action taken or refrained from in reliance on it, is strictly prohibited and may be unlawful. Please delete fully from your system whilst notifying the sender immediately by telephone or return email." /&gt;&lt;EntityAttribute Name="marketingmessage" Text="P.S. Wil jij Nederland duurzamer en innovatiever maken? Kom bij ons werken! Bekijk de vacatures hier: https://www.invest-nl.nl/werken-bij" /&gt;&lt;EntityAttribute Name="businessunit_id" Text="InvestNLCapital" /&gt;&lt;EntityAttribute Name="businessunit_name" Text="Invest-NL Capital N.V." /&gt;&lt;EntityAttribute Name="TemplateFolder" Text="" /&gt;&lt;EntityAttribute Name="logo_header" Text="{Config}\Images\logo_header.png" /&gt;&lt;EntityAttribute Name="logo_header_otherpage" Text="{Config}\Images\logo_header_otherpage.png" /&gt;&lt;EntityAttribute Name="logo_footer" Text="{Config}\Images\logo_footer.emf" /&gt;&lt;EntityAttribute Name="logo_email" Text="{Config}\Images\logo_email.png" /&gt;&lt;EntityAttribute Name="logo_excel" Text="{Config}\Images\logo_excel.png" /&gt;&lt;EntityAttribute Name="logo_report1" Text="{Config}\Images\logo_report1.png" /&gt;&lt;EntityAttribute Name="logo_facebook" Text="{Images}\facebook.png" /&gt;&lt;EntityAttribute Name="logo_twitter" Text="{Images}\twitter.png" /&gt;&lt;EntityAttribute Name="logo_linkedIn" Text="{Images}\linkedin.png" /&gt;&lt;EntityAttribute Name="organisation_id" Text="DefaultOrganisation" /&gt;&lt;EntityAttribute Name="organisation_name" Text="Invest-NL" /&gt;&lt;/Attributes&gt;&lt;/EntityValue&gt;</BULocation>
  <Salutation>&lt;?xml version="1.0" encoding="utf-16"?&gt;&lt;EntityValue xmlns:xsi="http://www.w3.org/2001/XMLSchema-instance" xmlns:xsd="http://www.w3.org/2001/XMLSchema" ID="65e76aa6-807d-4bce-9be4-93bb60c06c3e" Text=""&gt;&lt;Prefixes /&gt;&lt;Attributes /&gt;&lt;/EntityValue&gt;</Salutation>
  <Onbehalfof>&lt;?xml version="1.0" encoding="utf-16"?&gt;&lt;EntityValue xmlns:xsi="http://www.w3.org/2001/XMLSchema-instance" xmlns:xsd="http://www.w3.org/2001/XMLSchema" ID="6294fb2d-cf0b-4c88-858d-964d11962c5d" Text=""&gt;&lt;Prefixes /&gt;&lt;Attributes /&gt;&lt;/EntityValue&gt;</Onbehalfof>
  <Signer>&lt;?xml version="1.0" encoding="utf-16"?&gt;&lt;EntityValue xmlns:xsi="http://www.w3.org/2001/XMLSchema-instance" xmlns:xsd="http://www.w3.org/2001/XMLSchema" ID="5931846e-71a7-45a0-8722-c5bb830b3d6c" Text=""&gt;&lt;Prefixes /&gt;&lt;Attributes /&gt;&lt;/EntityValue&gt;</Signer>
  <Signer2>&lt;?xml version="1.0" encoding="utf-16"?&gt;&lt;EntityValue xmlns:xsi="http://www.w3.org/2001/XMLSchema-instance" xmlns:xsd="http://www.w3.org/2001/XMLSchema" ID="cb8d9879-e35b-412b-84f2-b864814cabcb" Text=""&gt;&lt;Prefixes /&gt;&lt;Attributes /&gt;&lt;/EntityValue&gt;</Signer2>
  <Signer3>&lt;?xml version="1.0" encoding="utf-16"?&gt;&lt;EntityValue xmlns:xsi="http://www.w3.org/2001/XMLSchema-instance" xmlns:xsd="http://www.w3.org/2001/XMLSchema" ID="1b593645-52af-4efa-a6c0-869e8540b644" Text=""&gt;&lt;Prefixes /&gt;&lt;Attributes /&gt;&lt;/EntityValue&gt;</Signer3>
  <Enclosures>&lt;?xml version="1.0" encoding="utf-16"?&gt;&lt;EntityValue xmlns:xsi="http://www.w3.org/2001/XMLSchema-instance" xmlns:xsd="http://www.w3.org/2001/XMLSchema" ID="70a5fb85-c50f-4c0d-a0ec-3e61d7663545" Text=""&gt;&lt;Prefixes /&gt;&lt;Attributes /&gt;&lt;/EntityValue&gt;</Enclosures>
  <CarbonCopies>&lt;?xml version="1.0" encoding="utf-16"?&gt;&lt;EntityValue xmlns:xsi="http://www.w3.org/2001/XMLSchema-instance" xmlns:xsd="http://www.w3.org/2001/XMLSchema" ID="94116057-be0c-47d8-bb8f-1ca65c5c873d" Text=""&gt;&lt;Prefixes /&gt;&lt;Attributes /&gt;&lt;/EntityValue&gt;</CarbonCopies>
  <CarbonCopiesAdd>&lt;?xml version="1.0" encoding="utf-16"?&gt;&lt;EntityValue xmlns:xsi="http://www.w3.org/2001/XMLSchema-instance" xmlns:xsd="http://www.w3.org/2001/XMLSchema" ID="ade43a6f-0453-4736-ab38-12227a21a323" Text=""&gt;&lt;Prefixes /&gt;&lt;Attributes /&gt;&lt;/EntityValue&gt;</CarbonCopiesAdd>
  <AuthorData>&lt;?xml version="1.0" encoding="utf-16"?&gt;&lt;EntityValue xmlns:xsi="http://www.w3.org/2001/XMLSchema-instance" xmlns:xsd="http://www.w3.org/2001/XMLSchema" ID="f6b4e81b-c404-4b65-810b-9a608a8c88d7" Text="Kristie Dekkers (NL)"&gt;&lt;Prefixes /&gt;&lt;Attributes&gt;&lt;EntityAttribute Name="import" Text="" /&gt;&lt;EntityAttribute Name="seperator1" Text="" /&gt;&lt;EntityAttribute Name="fullname" Text="K. Dekkers" /&gt;&lt;EntityAttribute Name="titlefor" Text="" /&gt;&lt;EntityAttribute Name="initials" Text="KD" /&gt;&lt;EntityAttribute Name="firstletters" Text="K." /&gt;&lt;EntityAttribute Name="firstname" Text="Kristie" /&gt;&lt;EntityAttribute Name="middlename" Text="" /&gt;&lt;EntityAttribute Name="lastname" Text="Dekkers" /&gt;&lt;EntityAttribute Name="titleafter" Text="" /&gt;&lt;EntityAttribute Name="function" Text="Investment Manager" /&gt;&lt;EntityAttribute Name="email" Text="Kristie.Dekkers@invest-nl.nl" /&gt;&lt;EntityAttribute Name="bulist" Text="Invest-NL" /&gt;&lt;EntityAttribute Name="locationlist" Text="Invest-NL Capital N.V." /&gt;&lt;EntityAttribute Name="departmentlist" Text="Amsterdam" /&gt;&lt;EntityAttribute Name="telephone" Text="+31 (0)6 34 18 19 47" /&gt;&lt;EntityAttribute Name="mobile" Text="" /&gt;&lt;EntityAttribute Name="fax" Text="" /&gt;&lt;EntityAttribute Name="greeting" Text="Met vriendelijke groet," /&gt;&lt;EntityAttribute Name="signature" Text="" /&gt;&lt;EntityAttribute Name="present" Text="" /&gt;&lt;EntityAttribute Name="linkedin" Text="" /&gt;&lt;EntityAttribute Name="twitter" Text="" /&gt;&lt;EntityAttribute Name="facebook" Text="" /&gt;&lt;EntityAttribute Name="country" Text="Nederland" /&gt;&lt;EntityAttribute Name="organisationdata" Text="\DefaultOrganisation\InvestNLCapital\DefaultLocation" /&gt;&lt;EntityAttribute Name="BU_locname" Text="Invest-NL" /&gt;&lt;EntityAttribute Name="BU_loccountrycode" Text="NL" /&gt;&lt;EntityAttribute Name="BU_loctelephone" Text="+31 88 203 6700" /&gt;&lt;EntityAttribute Name="BU_locfax" Text="" /&gt;&lt;EntityAttribute Name="BU_locemail" Text="info@invest.nl" /&gt;&lt;EntityAttribute Name="BU_locvisitaddress1" Text="Kingsfordweg 43-117" /&gt;&lt;EntityAttribute Name="BU_locvisitaddress2" Text="" /&gt;&lt;EntityAttribute Name="BU_locvisitaddress3" Text="" /&gt;&lt;EntityAttribute Name="BU_loczip" Text="1043 GP" /&gt;&lt;EntityAttribute Name="BU_loccity" Text="Amsterdam" /&gt;&lt;EntityAttribute Name="BU_locstate" Text="" /&gt;&lt;EntityAttribute Name="BU_locpobox1" Text="" /&gt;&lt;EntityAttribute Name="BU_locpobox2" Text="" /&gt;&lt;EntityAttribute Name="BU_locpobox3" Text="" /&gt;&lt;EntityAttribute Name="BU_locpozip" Text="" /&gt;&lt;EntityAttribute Name="BU_locpocity" Text="" /&gt;&lt;EntityAttribute Name="BU_locpostate" Text="" /&gt;&lt;EntityAttribute Name="BU_loccountry" Text="Nederland" /&gt;&lt;EntityAttribute Name="BU_locwebsite" Text="www.invest-nl.nl" /&gt;&lt;EntityAttribute Name="BU_locextra" Text=" o " /&gt;&lt;EntityAttribute Name="BU_payoff" Text="impact investors" /&gt;&lt;EntityAttribute Name="BU_location_id" Text="DefaultLocation" /&gt;&lt;EntityAttribute Name="BU_location_name" Text="Amsterdam" /&gt;&lt;EntityAttribute Name="BU_bankinfo" Text="Rabobank NL27RABO0348263422" /&gt;&lt;EntityAttribute Name="BU_coc" Text="76646971" /&gt;&lt;EntityAttribute Name="BU_vatnr" Text="NL860722478B01" /&gt;&lt;EntityAttribute Name="BU_internet" Text="www.invest-nl.nl" /&gt;&lt;EntityAttribute Name="BU_legaltextmail" Text="This email transmission may contain confidential information and may be legally privileged and exempt from disclosure under applicable laws. It is intended solely for the addressee. If you are not the intended recipient, any form of disclosure, distribution, reproduction or any action taken or refrained from in reliance on it, is strictly prohibited and may be unlawful. Please delete fully from your system whilst notifying the sender immediately by telephone or return email." /&gt;&lt;EntityAttribute Name="BU_marketingmessage" Text="P.S. Wil jij Nederland duurzamer en innovatiever maken? Kom bij ons werken! Bekijk de vacatures hier: https://www.invest-nl.nl/werken-bij" /&gt;&lt;EntityAttribute Name="BU_businessunit_id" Text="InvestNLCapital" /&gt;&lt;EntityAttribute Name="BU_businessunit_name" Text="Invest-NL Capital N.V." /&gt;&lt;EntityAttribute Name="BU_TemplateFolder" Text="" /&gt;&lt;EntityAttribute Name="BU_logo_header" Text="{Config}\Images\logo_header.png" /&gt;&lt;EntityAttribute Name="BU_logo_header_otherpage" Text="{Config}\Images\logo_header_otherpage.png" /&gt;&lt;EntityAttribute Name="BU_logo_footer" Text="{Config}\Images\logo_footer.emf" /&gt;&lt;EntityAttribute Name="BU_logo_email" Text="{Config}\Images\logo_email.png" /&gt;&lt;EntityAttribute Name="BU_logo_excel" Text="{Config}\Images\logo_excel.png" /&gt;&lt;EntityAttribute Name="BU_logo_report1" Text="{Config}\Images\logo_report1.png" /&gt;&lt;EntityAttribute Name="BU_logo_facebook" Text="{Images}\facebook.png" /&gt;&lt;EntityAttribute Name="BU_logo_twitter" Text="{Images}\twitter.png" /&gt;&lt;EntityAttribute Name="BU_logo_linkedIn" Text="{Images}\linkedin.png" /&gt;&lt;EntityAttribute Name="BU_organisation_id" Text="DefaultOrganisation" /&gt;&lt;EntityAttribute Name="BU_organisation_name" Text="Invest-NL" /&gt;&lt;/Attributes&gt;&lt;/EntityValue&gt;</AuthorData>
  <Signer1Data>&lt;?xml version="1.0" encoding="utf-16"?&gt;&lt;EntityValue xmlns:xsi="http://www.w3.org/2001/XMLSchema-instance" xmlns:xsd="http://www.w3.org/2001/XMLSchema" ID="ab1a85da-6b51-4b1c-95b0-6455971954aa" Text=""&gt;&lt;Prefixes /&gt;&lt;Attributes /&gt;&lt;/EntityValue&gt;</Signer1Data>
  <Signer2Data>&lt;?xml version="1.0" encoding="utf-16"?&gt;&lt;EntityValue xmlns:xsi="http://www.w3.org/2001/XMLSchema-instance" xmlns:xsd="http://www.w3.org/2001/XMLSchema" ID="77b02b7b-203d-4c0e-9863-90b00cc62d92" Text=""&gt;&lt;Prefixes /&gt;&lt;Attributes /&gt;&lt;/EntityValue&gt;</Signer2Data>
  <Signer3Data>&lt;?xml version="1.0" encoding="utf-16"?&gt;&lt;EntityValue xmlns:xsi="http://www.w3.org/2001/XMLSchema-instance" xmlns:xsd="http://www.w3.org/2001/XMLSchema" ID="542e1083-cafc-4a62-be91-d2b245d4b337" Text=""&gt;&lt;Prefixes /&gt;&lt;Attributes /&gt;&lt;/EntityValue&gt;</Signer3Data>
  <DateAgreement>&lt;?xml version="1.0" encoding="utf-16"?&gt;&lt;EntityValue xmlns:xsi="http://www.w3.org/2001/XMLSchema-instance" xmlns:xsd="http://www.w3.org/2001/XMLSchema" ID="bcfcf430-9517-4a82-b925-5cd456238500" Text=""&gt;&lt;Prefixes /&gt;&lt;Attributes /&gt;&lt;/EntityValue&gt;</DateAgreement>
  <Status>&lt;?xml version="1.0" encoding="utf-16"?&gt;&lt;EntityValue xmlns:xsi="http://www.w3.org/2001/XMLSchema-instance" xmlns:xsd="http://www.w3.org/2001/XMLSchema" ID="6b635365-0c9e-4ed7-9343-1f1f4eabf6db" Text=""&gt;&lt;Prefixes /&gt;&lt;Attributes /&gt;&lt;/EntityValue&gt;</Status>
  <chkNoLogoText>&lt;?xml version="1.0" encoding="utf-16"?&gt;&lt;EntityValue xmlns:xsi="http://www.w3.org/2001/XMLSchema-instance" xmlns:xsd="http://www.w3.org/2001/XMLSchema" ID="64f8063f-251b-480a-b9f3-34de9580796b" Text=""&gt;&lt;Prefixes /&gt;&lt;Attributes /&gt;&lt;/EntityValue&gt;</chkNoLogoText>
  <chkNoLogo>&lt;?xml version="1.0" encoding="utf-16"?&gt;&lt;EntityValue xmlns:xsi="http://www.w3.org/2001/XMLSchema-instance" xmlns:xsd="http://www.w3.org/2001/XMLSchema" ID="b1f95bbd-f983-4752-a6fe-6229676f8e77" Text="false"&gt;&lt;Prefixes /&gt;&lt;Attributes /&gt;&lt;/EntityValue&gt;</chkNoLogo>
  <chkLogoText>&lt;?xml version="1.0" encoding="utf-16"?&gt;&lt;EntityValue xmlns:xsi="http://www.w3.org/2001/XMLSchema-instance" xmlns:xsd="http://www.w3.org/2001/XMLSchema" ID="fdcbc871-4176-42c6-a986-a99aaa413654" Text=""&gt;&lt;Prefixes /&gt;&lt;Attributes /&gt;&lt;/EntityValue&gt;</chkLogoText>
  <chkLogo>&lt;?xml version="1.0" encoding="utf-16"?&gt;&lt;EntityValue xmlns:xsi="http://www.w3.org/2001/XMLSchema-instance" xmlns:xsd="http://www.w3.org/2001/XMLSchema" ID="f12ea307-2ff6-46de-a483-89147d2705cd" Text="True"&gt;&lt;Prefixes /&gt;&lt;Attributes /&gt;&lt;/EntityValue&gt;</chkLogo>
  <chkSignDigitalText>&lt;?xml version="1.0" encoding="utf-16"?&gt;&lt;EntityValue xmlns:xsi="http://www.w3.org/2001/XMLSchema-instance" xmlns:xsd="http://www.w3.org/2001/XMLSchema" ID="77ecf3f4-caf9-4b1a-8429-e846a9bd2a6a" Text=""&gt;&lt;Prefixes /&gt;&lt;Attributes /&gt;&lt;/EntityValue&gt;</chkSignDigitalText>
  <chkSignDigital>&lt;?xml version="1.0" encoding="utf-16"?&gt;&lt;EntityValue xmlns:xsi="http://www.w3.org/2001/XMLSchema-instance" xmlns:xsd="http://www.w3.org/2001/XMLSchema" ID="3e175119-a2aa-43d3-9059-f6eb473d8d44" Text="True"&gt;&lt;Prefixes /&gt;&lt;Attributes /&gt;&lt;/EntityValue&gt;</chkSignDigital>
  <Meeting>&lt;?xml version="1.0" encoding="utf-16"?&gt;&lt;EntityValue xmlns:xsi="http://www.w3.org/2001/XMLSchema-instance" xmlns:xsd="http://www.w3.org/2001/XMLSchema" ID="400f2ce5-5f97-4e3e-b4e1-6ca3291022f9" Text=""&gt;&lt;Prefixes /&gt;&lt;Attributes /&gt;&lt;/EntityValue&gt;</Meeting>
  <Location>&lt;?xml version="1.0" encoding="utf-16"?&gt;&lt;EntityValue xmlns:xsi="http://www.w3.org/2001/XMLSchema-instance" xmlns:xsd="http://www.w3.org/2001/XMLSchema" ID="e44a9a8c-929b-43c4-a92e-d1dff72a4825" Text=""&gt;&lt;Prefixes /&gt;&lt;Attributes /&gt;&lt;/EntityValue&gt;</Location>
  <Present>&lt;?xml version="1.0" encoding="utf-16"?&gt;&lt;EntityValue xmlns:xsi="http://www.w3.org/2001/XMLSchema-instance" xmlns:xsd="http://www.w3.org/2001/XMLSchema" ID="dbcb6e97-bfa5-4293-b6c6-09cbb4e3265b" Text=""&gt;&lt;Prefixes /&gt;&lt;Attributes /&gt;&lt;/EntityValue&gt;</Present>
  <PresentAdd>&lt;?xml version="1.0" encoding="utf-16"?&gt;&lt;EntityValue xmlns:xsi="http://www.w3.org/2001/XMLSchema-instance" xmlns:xsd="http://www.w3.org/2001/XMLSchema" ID="ade43a6f-0453-4736-ab38-12227a21a323" Text=""&gt;&lt;Prefixes /&gt;&lt;Attributes /&gt;&lt;/EntityValue&gt;</PresentAdd>
  <Absent>&lt;?xml version="1.0" encoding="utf-16"?&gt;&lt;EntityValue xmlns:xsi="http://www.w3.org/2001/XMLSchema-instance" xmlns:xsd="http://www.w3.org/2001/XMLSchema" ID="9a7760d1-5013-49b7-9cb4-a95b577ea0ef" Text=""&gt;&lt;Prefixes /&gt;&lt;Attributes /&gt;&lt;/EntityValue&gt;</Absent>
  <AbsentAdd>&lt;?xml version="1.0" encoding="utf-16"?&gt;&lt;EntityValue xmlns:xsi="http://www.w3.org/2001/XMLSchema-instance" xmlns:xsd="http://www.w3.org/2001/XMLSchema" ID="ade43a6f-0453-4736-ab38-12227a21a323" Text=""&gt;&lt;Prefixes /&gt;&lt;Attributes /&gt;&lt;/EntityValue&gt;</AbsentAdd>
  <Copy>&lt;?xml version="1.0" encoding="utf-16"?&gt;&lt;EntityValue xmlns:xsi="http://www.w3.org/2001/XMLSchema-instance" xmlns:xsd="http://www.w3.org/2001/XMLSchema" ID="56b798ab-e9a1-46ee-b251-6e49b5dfb045" Text=""&gt;&lt;Prefixes /&gt;&lt;Attributes /&gt;&lt;/EntityValue&gt;</Copy>
  <DateNextMeeting>&lt;?xml version="1.0" encoding="utf-16"?&gt;&lt;EntityValue xmlns:xsi="http://www.w3.org/2001/XMLSchema-instance" xmlns:xsd="http://www.w3.org/2001/XMLSchema" ID="a19781cf-0b56-4c11-90a5-e1171c8e966b" Text=""&gt;&lt;Prefixes /&gt;&lt;Attributes /&gt;&lt;/EntityValue&gt;</DateNextMeeting>
  <TimeNextMeeting>&lt;?xml version="1.0" encoding="utf-16"?&gt;&lt;EntityValue xmlns:xsi="http://www.w3.org/2001/XMLSchema-instance" xmlns:xsd="http://www.w3.org/2001/XMLSchema" ID="86803e79-0bbb-4a4d-9678-5ea5d93ef677" Text=""&gt;&lt;Prefixes /&gt;&lt;Attributes /&gt;&lt;/EntityValue&gt;</TimeNextMeeting>
  <LocationNextMeeting>&lt;?xml version="1.0" encoding="utf-16"?&gt;&lt;EntityValue xmlns:xsi="http://www.w3.org/2001/XMLSchema-instance" xmlns:xsd="http://www.w3.org/2001/XMLSchema" ID="70396958-4caf-4393-9438-b5f80ae92518" Text=""&gt;&lt;Prefixes /&gt;&lt;Attributes /&gt;&lt;/EntityValue&gt;</LocationNextMeeting>
  <LegalInstance>&lt;?xml version="1.0" encoding="utf-16"?&gt;&lt;EntityValue xmlns:xsi="http://www.w3.org/2001/XMLSchema-instance" xmlns:xsd="http://www.w3.org/2001/XMLSchema" ID="9b80eaae-dacf-4a57-a8b6-59cb37fcc5dd" Text=""&gt;&lt;Prefixes /&gt;&lt;Attributes /&gt;&lt;/EntityValue&gt;</LegalInstance>
  <LegalSector>&lt;?xml version="1.0" encoding="utf-16"?&gt;&lt;EntityValue xmlns:xsi="http://www.w3.org/2001/XMLSchema-instance" xmlns:xsd="http://www.w3.org/2001/XMLSchema" ID="b47b671b-4c0d-4f59-b883-08a535916fb4" Text=""&gt;&lt;Prefixes /&gt;&lt;Attributes /&gt;&lt;/EntityValue&gt;</LegalSector>
  <Court>&lt;?xml version="1.0" encoding="utf-16"?&gt;&lt;EntityValue xmlns:xsi="http://www.w3.org/2001/XMLSchema-instance" xmlns:xsd="http://www.w3.org/2001/XMLSchema" ID="6048d599-d1aa-4707-bbc4-6065602e5df4" Text=""&gt;&lt;Prefixes /&gt;&lt;Attributes /&gt;&lt;/EntityValue&gt;</Court>
  <CourtLocation>&lt;?xml version="1.0" encoding="utf-16"?&gt;&lt;EntityValue xmlns:xsi="http://www.w3.org/2001/XMLSchema-instance" xmlns:xsd="http://www.w3.org/2001/XMLSchema" ID="0d33c576-c590-4c98-a94e-0cc910830921" Text=""&gt;&lt;Prefixes /&gt;&lt;Attributes /&gt;&lt;/EntityValue&gt;</CourtLocation>
  <DateSession>&lt;?xml version="1.0" encoding="utf-16"?&gt;&lt;EntityValue xmlns:xsi="http://www.w3.org/2001/XMLSchema-instance" xmlns:xsd="http://www.w3.org/2001/XMLSchema" ID="d3b88326-615f-4f39-902e-57198848f2a5" Text=""&gt;&lt;Prefixes /&gt;&lt;Attributes /&gt;&lt;/EntityValue&gt;</DateSession>
  <TimeSession>&lt;?xml version="1.0" encoding="utf-16"?&gt;&lt;EntityValue xmlns:xsi="http://www.w3.org/2001/XMLSchema-instance" xmlns:xsd="http://www.w3.org/2001/XMLSchema" ID="3b709b15-015a-4721-9a19-5489b3d089e2" Text=""&gt;&lt;Prefixes /&gt;&lt;Attributes /&gt;&lt;/EntityValue&gt;</TimeSession>
  <ProjectNumber>&lt;?xml version="1.0" encoding="utf-16"?&gt;&lt;EntityValue xmlns:xsi="http://www.w3.org/2001/XMLSchema-instance" xmlns:xsd="http://www.w3.org/2001/XMLSchema" ID="74bf85b8-d75c-4f3d-ad40-55a730744cf2" Text=""&gt;&lt;Prefixes /&gt;&lt;Attributes /&gt;&lt;/EntityValue&gt;</ProjectNumber>
  <Headers>&lt;?xml version="1.0" encoding="utf-16"?&gt;&lt;EntityValue xmlns:xsi="http://www.w3.org/2001/XMLSchema-instance" xmlns:xsd="http://www.w3.org/2001/XMLSchema" ID="6e237211-c23c-42b6-824e-397f9f398fce" Text=""&gt;&lt;Prefixes /&gt;&lt;Attributes /&gt;&lt;/EntityValue&gt;</Headers>
  <HeaderText>&lt;?xml version="1.0" encoding="utf-16"?&gt;&lt;EntityValue xmlns:xsi="http://www.w3.org/2001/XMLSchema-instance" xmlns:xsd="http://www.w3.org/2001/XMLSchema" ID="cd62e4b1-6d51-4693-b7de-e15cc27adde8" Text=""&gt;&lt;Prefixes /&gt;&lt;Attributes /&gt;&lt;/EntityValue&gt;</HeaderText>
  <NumberType>&lt;?xml version="1.0" encoding="utf-16"?&gt;&lt;EntityValue xmlns:xsi="http://www.w3.org/2001/XMLSchema-instance" xmlns:xsd="http://www.w3.org/2001/XMLSchema" ID="74c621a5-6635-451c-ada5-f213f13df454" Text=""&gt;&lt;Prefixes /&gt;&lt;Attributes /&gt;&lt;/EntityValue&gt;</NumberType>
  <NumberText>&lt;?xml version="1.0" encoding="utf-16"?&gt;&lt;EntityValue xmlns:xsi="http://www.w3.org/2001/XMLSchema-instance" xmlns:xsd="http://www.w3.org/2001/XMLSchema" ID="8adeba7e-55a7-42e3-a544-3105c854194f" Text=""&gt;&lt;Prefixes /&gt;&lt;Attributes /&gt;&lt;/EntityValue&gt;</NumberText>
  <LegalSignature>&lt;?xml version="1.0" encoding="utf-16"?&gt;&lt;EntityValue xmlns:xsi="http://www.w3.org/2001/XMLSchema-instance" xmlns:xsd="http://www.w3.org/2001/XMLSchema" ID="f2545634-24fa-46fc-a830-89eed23377ce" Text=""&gt;&lt;Prefixes /&gt;&lt;Attributes /&gt;&lt;/EntityValue&gt;</LegalSignature>
  <Version>&lt;?xml version="1.0" encoding="utf-16"?&gt;&lt;EntityValue xmlns:xsi="http://www.w3.org/2001/XMLSchema-instance" xmlns:xsd="http://www.w3.org/2001/XMLSchema" ID="06c7ebf2-2003-478a-b923-1ba0a1796a4b" Text=""&gt;&lt;Prefixes /&gt;&lt;Attributes /&gt;&lt;/EntityValue&gt;</Version>
  <ContentType>&lt;?xml version="1.0" encoding="utf-16"?&gt;&lt;EntityValue xmlns:xsi="http://www.w3.org/2001/XMLSchema-instance" xmlns:xsd="http://www.w3.org/2001/XMLSchema" ID="bce07d72-1043-4509-8d68-519eff5dc329" Text=""&gt;&lt;Prefixes /&gt;&lt;Attributes /&gt;&lt;/EntityValue&gt;</ContentType>
  <TypeOfProcedure>&lt;?xml version="1.0" encoding="utf-16"?&gt;&lt;EntityValue xmlns:xsi="http://www.w3.org/2001/XMLSchema-instance" xmlns:xsd="http://www.w3.org/2001/XMLSchema" ID="580299ee-ac7d-4694-8d8e-660395691aaf" Text=""&gt;&lt;Prefixes /&gt;&lt;Attributes /&gt;&lt;/EntityValue&gt;</TypeOfProcedure>
  <DagvaardingType>&lt;?xml version="1.0" encoding="utf-16"?&gt;&lt;EntityValue xmlns:xsi="http://www.w3.org/2001/XMLSchema-instance" xmlns:xsd="http://www.w3.org/2001/XMLSchema" ID="bf41f58c-b841-4cbc-9dad-baded44e843e" Text=""&gt;&lt;Prefixes /&gt;&lt;Attributes /&gt;&lt;/EntityValue&gt;</DagvaardingType>
  <CourtVerdict>&lt;?xml version="1.0" encoding="utf-16"?&gt;&lt;EntityValue xmlns:xsi="http://www.w3.org/2001/XMLSchema-instance" xmlns:xsd="http://www.w3.org/2001/XMLSchema" ID="1e8da318-137d-4f40-b7dd-4ce02569b5d6" Text=""&gt;&lt;Prefixes /&gt;&lt;Attributes /&gt;&lt;/EntityValue&gt;</CourtVerdict>
  <DateVerdict>&lt;?xml version="1.0" encoding="utf-16"?&gt;&lt;EntityValue xmlns:xsi="http://www.w3.org/2001/XMLSchema-instance" xmlns:xsd="http://www.w3.org/2001/XMLSchema" ID="e3b3ceb5-1e8d-4409-b85e-166388d700a2" Text=""&gt;&lt;Prefixes /&gt;&lt;Attributes /&gt;&lt;/EntityValue&gt;</DateVerdict>
  <CaseNumberVerdict>&lt;?xml version="1.0" encoding="utf-16"?&gt;&lt;EntityValue xmlns:xsi="http://www.w3.org/2001/XMLSchema-instance" xmlns:xsd="http://www.w3.org/2001/XMLSchema" ID="84ea1295-d15d-4add-ad2c-2dbb366aab49" Text=""&gt;&lt;Prefixes /&gt;&lt;Attributes /&gt;&lt;/EntityValue&gt;</CaseNumberVerdict>
  <VerdictProcedure>&lt;?xml version="1.0" encoding="utf-16"?&gt;&lt;EntityValue xmlns:xsi="http://www.w3.org/2001/XMLSchema-instance" xmlns:xsd="http://www.w3.org/2001/XMLSchema" ID="2c9ccd9b-a910-4de9-abef-8798f0001c15" Text=""&gt;&lt;Prefixes /&gt;&lt;Attributes /&gt;&lt;/EntityValue&gt;</VerdictProcedure>
  <TypeOfAgreement>&lt;?xml version="1.0" encoding="utf-16"?&gt;&lt;EntityValue xmlns:xsi="http://www.w3.org/2001/XMLSchema-instance" xmlns:xsd="http://www.w3.org/2001/XMLSchema" ID="e60a5af0-7f5c-4da8-92d8-cf3d2627f723" Text=""&gt;&lt;Prefixes /&gt;&lt;Attributes /&gt;&lt;/EntityValue&gt;</TypeOfAgreement>
  <AgreementType>&lt;?xml version="1.0" encoding="utf-16"?&gt;&lt;EntityValue xmlns:xsi="http://www.w3.org/2001/XMLSchema-instance" xmlns:xsd="http://www.w3.org/2001/XMLSchema" ID="383d9f0b-f10c-4ba9-bd3d-d06b074e5f00" Text=""&gt;&lt;Prefixes /&gt;&lt;Attributes /&gt;&lt;/EntityValue&gt;</AgreementType>
  <Authors>&lt;?xml version="1.0" encoding="utf-16"?&gt;&lt;EntityValue xmlns:xsi="http://www.w3.org/2001/XMLSchema-instance" xmlns:xsd="http://www.w3.org/2001/XMLSchema" ID="b1d50637-e5ef-4c5a-9b90-e17af20302f9" Text=""&gt;&lt;Prefixes /&gt;&lt;Attributes /&gt;&lt;/EntityValue&gt;</Authors>
  <TitleReportCover>&lt;?xml version="1.0" encoding="utf-16"?&gt;&lt;EntityValue xmlns:xsi="http://www.w3.org/2001/XMLSchema-instance" xmlns:xsd="http://www.w3.org/2001/XMLSchema" ID="248779e3-d6c5-407d-8616-34ff411a0711" Text=""&gt;&lt;Prefixes /&gt;&lt;Attributes /&gt;&lt;/EntityValue&gt;</TitleReportCover>
  <CoverPageImage>&lt;?xml version="1.0" encoding="utf-16"?&gt;&lt;EntityValue xmlns:xsi="http://www.w3.org/2001/XMLSchema-instance" xmlns:xsd="http://www.w3.org/2001/XMLSchema" ID="2f1ef52a-f3ef-409d-aa13-5ab4d3daf876" Text=""&gt;&lt;Prefixes /&gt;&lt;Attributes /&gt;&lt;/EntityValue&gt;</CoverPageImage>
  <IsEqual>&lt;?xml version="1.0" encoding="utf-16"?&gt;&lt;EntityValue xmlns:xsi="http://www.w3.org/2001/XMLSchema-instance" xmlns:xsd="http://www.w3.org/2001/XMLSchema" ID="4b68294c-bb28-46c9-87c8-a81a3d928263" Text=""&gt;&lt;Prefixes /&gt;&lt;Attributes /&gt;&lt;/EntityValue&gt;</IsEqual>
  <Language>&lt;?xml version="1.0" encoding="utf-16"?&gt;&lt;EntityValue xmlns:xsi="http://www.w3.org/2001/XMLSchema-instance" xmlns:xsd="http://www.w3.org/2001/XMLSchema" ID="47c2b9a1-1a24-43b9-ab14-907193ed0c79" Text="Nederlands (Nederland)"&gt;&lt;Prefixes /&gt;&lt;Attributes&gt;&lt;EntityAttribute Name="ID" Text="NL" /&gt;&lt;EntityAttribute Name="Code" Text="1043" /&gt;&lt;/Attributes&gt;&lt;/EntityValue&gt;</Language>
  <CaseNumber>&lt;?xml version="1.0" encoding="utf-16"?&gt;&lt;EntityValue xmlns:xsi="http://www.w3.org/2001/XMLSchema-instance" xmlns:xsd="http://www.w3.org/2001/XMLSchema" ID="86617271-20e5-4ca9-93a2-b2f61272b17d" Text=""&gt;&lt;Prefixes /&gt;&lt;Attributes /&gt;&lt;/EntityValue&gt;</CaseNumber>
  <Template>&lt;?xml version="1.0" encoding="utf-16"?&gt;&lt;EntityValue xmlns:xsi="http://www.w3.org/2001/XMLSchema-instance" xmlns:xsd="http://www.w3.org/2001/XMLSchema" ID="0307e1d4-addc-430d-9b3e-646f02b7d272" Text="Invest-NL Report"&gt;&lt;Prefixes /&gt;&lt;Attributes /&gt;&lt;/EntityValue&gt;</Template>
  <Title>&lt;?xml version="1.0" encoding="utf-16"?&gt;&lt;EntityValue xmlns:xsi="http://www.w3.org/2001/XMLSchema-instance" xmlns:xsd="http://www.w3.org/2001/XMLSchema" ID="9c7c1603-2188-4e2d-b608-093d2dc3655c" Text=""&gt;&lt;Prefixes /&gt;&lt;Attributes /&gt;&lt;/EntityValue&gt;</Title>
  <Subtitle>&lt;?xml version="1.0" encoding="utf-16"?&gt;&lt;EntityValue xmlns:xsi="http://www.w3.org/2001/XMLSchema-instance" xmlns:xsd="http://www.w3.org/2001/XMLSchema" ID="3021ea09-9360-4753-acbe-d246acd3e4d6" Text=""&gt;&lt;Prefixes /&gt;&lt;Attributes /&gt;&lt;/EntityValue&gt;</Subtitle>
  <Date>&lt;?xml version="1.0" encoding="utf-16"?&gt;&lt;EntityValue xmlns:xsi="http://www.w3.org/2001/XMLSchema-instance" xmlns:xsd="http://www.w3.org/2001/XMLSchema" ID="595f0039-a247-4ca5-83db-49f2853802c8" Text="28 december 2020"&gt;&lt;Prefixes /&gt;&lt;Attributes&gt;&lt;EntityAttribute Name="Ticks" Text="637447104000000000" /&gt;&lt;EntityAttribute Name="Year" Text="2020" /&gt;&lt;EntityAttribute Name="ShortYear" Text="20" /&gt;&lt;EntityAttribute Name="Month" Text="12" /&gt;&lt;EntityAttribute Name="Day" Text="28" /&gt;&lt;/Attributes&gt;&lt;/EntityValue&gt;</Date>
  <Author>&lt;?xml version="1.0" encoding="utf-16"?&gt;&lt;EntityValue xmlns:xsi="http://www.w3.org/2001/XMLSchema-instance" xmlns:xsd="http://www.w3.org/2001/XMLSchema" ID="9641ad31-a69e-4d14-b9a7-d7d7ded416bd" Text="Kristie Dekkers"&gt;&lt;Prefixes /&gt;&lt;Attributes&gt;&lt;EntityAttribute Name="FromDocument" Text="false" /&gt;&lt;/Attributes&gt;&lt;/EntityValue&gt;</Author>
  <Signature>&lt;?xml version="1.0" encoding="utf-16"?&gt;&lt;EntityValue xmlns:xsi="http://www.w3.org/2001/XMLSchema-instance" xmlns:xsd="http://www.w3.org/2001/XMLSchema" ID="df2ee932-e07a-498f-97a8-f8848f70a23c" Text="Advocaat"&gt;&lt;Prefixes /&gt;&lt;Attributes&gt;&lt;EntityAttribute Name="_Title" Text="" /&gt;&lt;EntityAttribute Name="_Label" Text="" /&gt;&lt;EntityAttribute Name="_PlaceholderText" Text="" /&gt;&lt;EntityAttribute Name="_Type" Text="" /&gt;&lt;EntityAttribute Name="_Id" Text="" /&gt;&lt;EntityAttribute Name="_Visible" Text="" /&gt;&lt;EntityAttribute Name="_Locked" Text="" /&gt;&lt;/Attributes&gt;&lt;/EntityValue&gt;</Signature>
</CustomProperties>
</file>

<file path=customXml/item6.xml><?xml version="1.0" encoding="utf-8"?>
<Document xmlns="http://www.documentaal.nl/Document">
  <type _Title="" _Label="" _PlaceholderText="" _Type="Plaintext" _Id="" _Visible="" _Locked="">Invest-NL Report</type>
  <DocumentNumber _Title="" _Label="" _PlaceholderText="" _Type="" _Id="" _Visible="" _Locked=""/>
  <DocumentVersion _Title="" _Label="" _PlaceholderText="" _Type="" _Id="" _Visible="" _Locked=""/>
  <Formal _Title="" _Label="" _PlaceholderText="" _Type="" _Id="" _Visible="" _Locked="">True</Formal>
  <TypeOfLegalDocument _Title="" _Label="" _PlaceholderText="" _Type="" _Id="" _Visible="" _Locked=""/>
  <Confidentiality _Title="" _Label="" _PlaceholderText="" _Type="" _Id="" _Visible="" _Locked=""/>
  <To _Title="" _Label="" _PlaceholderText="" _Type="" _Id="" _Visible="" _Locked=""/>
  <ToAdd _Title="" _Label="" _PlaceholderText="" _Type="" _Id="" _Visible="" _Locked=""/>
  <ClientCapacity _Title="" _Label="" _PlaceholderText="" _Type="" _Id="" _Visible="" _Locked=""/>
  <Client _Title="" _Label="" _PlaceholderText="" _Type="" _Id="" _Visible="" _Locked=""/>
  <ClientAdd _Title="" _Label="" _PlaceholderText="" _Type="" _Id="" _Visible="" _Locked=""/>
  <OpposingPartyCapacity _Title="" _Label="" _PlaceholderText="" _Type="" _Id="" _Visible="" _Locked=""/>
  <OpposingParty _Title="" _Label="" _PlaceholderText="" _Type="" _Id="" _Visible="" _Locked=""/>
  <OpposingPartyAdd _Title="" _Label="" _PlaceholderText="" _Type="" _Id="" _Visible="" _Locked=""/>
  <ProperParty _Title="" _Label="" _PlaceholderText="" _Type="" _Id="" _Visible="" _Locked=""/>
  <ProperPartyAdd _Title="" _Label="" _PlaceholderText="" _Type="" _Id="" _Visible="" _Locked=""/>
  <RealParty _Title="" _Label="" _PlaceholderText="" _Type="" _Id="" _Visible="" _Locked=""/>
  <RealPartyAdd _Title="" _Label="" _PlaceholderText="" _Type="" _Id="" _Visible="" _Locked=""/>
  <OurReference _Title="" _Label="" _PlaceholderText="" _Type="" _Id="" _Visible="" _Locked="">KD/2020/</OurReference>
  <YourReference _Title="" _Label="" _PlaceholderText="" _Type="" _Id="" _Visible="" _Locked=""/>
  <Reference _Title="" _Label="" _PlaceholderText="" _Type="" _Id="" _Visible="" _Locked="">KD/2020/</Reference>
  <Subject _Title="" _Label="" _PlaceholderText="" _Type="" _Id="" _Visible="" _Locked="" GeneratedValue=""/>
  <Attn _Title="" _Label="" _PlaceholderText="" _Type="" _Id="" _Visible="" _Locked=""/>
  <AttnName _Title="" _Label="" _PlaceholderText="" _Type="" _Id="" _Visible="" _Locked=""/>
  <Salutation _Title="" _Label="" _PlaceholderText="" _Type="" _Id="" _Visible="" _Locked=""/>
  <Onbehalfof _Title="" _Label="" _PlaceholderText="" _Type="" _Id="" _Visible="" _Locked=""/>
  <Signer _Title="" _Label="" _PlaceholderText="" _Type="" _Id="" _Visible="" _Locked=""/>
  <Signer2 _Title="" _Label="" _PlaceholderText="" _Type="" _Id="" _Visible="" _Locked=""/>
  <Signer3 _Title="" _Label="" _PlaceholderText="" _Type="" _Id="" _Visible="" _Locked=""/>
  <Enclosures _Title="" _Label="" _PlaceholderText="" _Type="" _Id="" _Visible="" _Locked=""/>
  <CarbonCopies _Title="" _Label="" _PlaceholderText="" _Type="" _Id="" _Visible="" _Locked=""/>
  <CarbonCopiesAdd _Title="" _Label="" _PlaceholderText="" _Type="" _Id="" _Visible="" _Locked=""/>
  <DateAgreement _Title="" _Label="" _PlaceholderText="" _Type="" _Id="" _Visible="" _Locked=""/>
  <Status _Title="" _Label="" _PlaceholderText="" _Type="" _Id="" _Visible="" _Locked=""/>
  <chkNoLogo _Title="" _Label="" _PlaceholderText="" _Type="" _Id="" _Visible="" _Locked="">false</chkNoLogo>
  <chkLogo _Title="" _Label="" _PlaceholderText="" _Type="" _Id="" _Visible="" _Locked="">True</chkLogo>
  <chkSignDigital _Title="" _Label="" _PlaceholderText="" _Type="" _Id="" _Visible="" _Locked="">True</chkSignDigital>
  <Meeting _Title="" _Label="" _PlaceholderText="" _Type="" _Id="" _Visible="" _Locked=""/>
  <Location _Title="" _Label="" _PlaceholderText="" _Type="" _Id="" _Visible="" _Locked=""/>
  <Present _Title="" _Label="" _PlaceholderText="" _Type="" _Id="" _Visible="" _Locked=""/>
  <PresentAdd _Title="" _Label="" _PlaceholderText="" _Type="" _Id="" _Visible="" _Locked=""/>
  <Absent _Title="" _Label="" _PlaceholderText="" _Type="" _Id="" _Visible="" _Locked=""/>
  <AbsentAdd _Title="" _Label="" _PlaceholderText="" _Type="" _Id="" _Visible="" _Locked=""/>
  <Copy _Title="" _Label="" _PlaceholderText="" _Type="" _Id="" _Visible="" _Locked=""/>
  <DateNextMeeting _Title="" _Label="" _PlaceholderText="" _Type="" _Id="" _Visible="" _Locked=""/>
  <TimeNextMeeting _Title="" _Label="" _PlaceholderText="" _Type="" _Id="" _Visible="" _Locked=""/>
  <LocationNextMeeting _Title="" _Label="" _PlaceholderText="" _Type="" _Id="" _Visible="" _Locked=""/>
  <LegalInstance _Title="" _Label="" _PlaceholderText="" _Type="" _Id="" _Visible="" _Locked=""/>
  <LegalSector _Title="" _Label="" _PlaceholderText="" _Type="" _Id="" _Visible="" _Locked=""/>
  <Court _Title="" _Label="" _PlaceholderText="" _Type="" _Id="" _Visible="" _Locked=""/>
  <CourtLocation _Title="" _Label="" _PlaceholderText="" _Type="" _Id="" _Visible="" _Locked=""/>
  <DateSession _Title="" _Label="" _PlaceholderText="" _Type="" _Id="" _Visible="" _Locked=""/>
  <TimeSession _Title="" _Label="" _PlaceholderText="" _Type="" _Id="" _Visible="" _Locked=""/>
  <ProjectNumber _Title="" _Label="" _PlaceholderText="" _Type="" _Id="" _Visible="" _Locked=""/>
  <Headers _Title="" _Label="" _PlaceholderText="" _Type="" _Id="" _Visible="" _Locked=""/>
  <NumberType _Title="" _Label="" _PlaceholderText="" _Type="" _Id="" _Visible="" _Locked=""/>
  <NumberText _Title="" _Label="" _PlaceholderText="" _Type="" _Id="" _Visible="" _Locked=""/>
  <LegalSignature _Title="" _Label="" _PlaceholderText="" _Type="" _Id="" _Visible="" _Locked=""/>
  <Version _Title="" _Label="" _PlaceholderText="" _Type="" _Id="" _Visible="" _Locked=""/>
  <Template _Title="" _Label="" _PlaceholderText="" _Type="" _Id="" _Visible="" _Locked="">Invest-NL Report</Template>
  <ContentType _Title="" _Label="" _PlaceholderText="" _Type="" _Id="" _Visible="" _Locked=""/>
  <TypeOfProcedure _Title="" _Label="" _PlaceholderText="" _Type="" _Id="" _Visible="" _Locked=""/>
  <DagvaardingType _Title="" _Label="" _PlaceholderText="" _Type="" _Id="" _Visible="" _Locked=""/>
  <CourtVerdict _Title="" _Label="" _PlaceholderText="" _Type="" _Id="" _Visible="" _Locked=""/>
  <DateVerdict _Title="" _Label="" _PlaceholderText="" _Type="" _Id="" _Visible="" _Locked=""/>
  <CaseNumberVerdict _Title="" _Label="" _PlaceholderText="" _Type="" _Id="" _Visible="" _Locked=""/>
  <VerdictProcedure _Title="" _Label="" _PlaceholderText="" _Type="" _Id="" _Visible="" _Locked=""/>
  <TypeOfAgreement _Title="" _Label="" _PlaceholderText="" _Type="" _Id="" _Visible="" _Locked=""/>
  <AgreementType _Title="" _Label="" _PlaceholderText="" _Type="" _Id="" _Visible="" _Locked=""/>
  <Authors _Title="" _Label="" _PlaceholderText="" _Type="" _Id="" _Visible="" _Locked=""/>
  <TitleReportCover _Title="" _Label="" _PlaceholderText="" _Type="" _Id="" _Visible="" _Locked=""/>
  <CoverPageImage _Title="" _Label="" _PlaceholderText="" _Type="" _Id="" _Visible="" _Locked=""/>
  <IsEqual _Title="" _Label="" _PlaceholderText="" _Type="" _Id="" _Visible="" _Locked=""/>
  <Language _Title="" _Label="" _PlaceholderText="" _Type="Plaintext" _Id="1043" _Visible="" _Locked="">Nederlands (Nederland)</Language>
  <Title _Title="" _Label="" _PlaceholderText="" _Type="" _Id="" _Visible="" _Locked=""/>
  <Subtitle _Title="" _Label="" _PlaceholderText="" _Type="" _Id="" _Visible="" _Locked=""/>
  <Date _Title="" _Label="" _PlaceholderText="" _Type="" _Id="" _Visible="" _Locked="" Ticks="637447104000000000" Year="2020" ShortYear="20" Month="12" Day="28">2020-12-28T00:00:00</Date>
  <Author _Title="" _Label="" _PlaceholderText="" _Type="" _Id="" _Visible="" _Locked="" FromDocument="false">Kristie Dekkers</Author>
</Document>
</file>

<file path=customXml/item7.xml><?xml version="1.0" encoding="utf-8"?>
<MatterData xmlns="http://www.documentaal.nl/MatterData">
  <EntityValue _Title="" _Label="" _PlaceholderText="" _Type="" _Id="" _Visible="" _Locked=""/>
  <MatterCode _Title="" _Label="" _PlaceholderText="" _Type="" _Id="" _Visible="" _Locked=""/>
  <MatterName _Title="" _Label="" _PlaceholderText="" _Type="" _Id="" _Visible="" _Locked=""/>
  <ClientCode _Title="" _Label="" _PlaceholderText="" _Type="" _Id="" _Visible="" _Locked=""/>
  <ClientName _Title="" _Label="" _PlaceholderText="" _Type="" _Id="" _Visible="" _Locked=""/>
  <MatterSite _Title="" _Label="" _PlaceholderText="" _Type="" _Id="" _Visible="" _Locked=""/>
</MatterData>
</file>

<file path=customXml/item8.xml><?xml version="1.0" encoding="utf-8"?>
<ct:contentTypeSchema xmlns:ct="http://schemas.microsoft.com/office/2006/metadata/contentType" xmlns:ma="http://schemas.microsoft.com/office/2006/metadata/properties/metaAttributes" ct:_="" ma:_="" ma:contentTypeName="Document" ma:contentTypeID="0x010100B2A9B27BA6D2634597D86A09759FCD29" ma:contentTypeVersion="13" ma:contentTypeDescription="Een nieuw document maken." ma:contentTypeScope="" ma:versionID="b7330f292c47a6c80d1e3acf8b1ff5a0">
  <xsd:schema xmlns:xsd="http://www.w3.org/2001/XMLSchema" xmlns:xs="http://www.w3.org/2001/XMLSchema" xmlns:p="http://schemas.microsoft.com/office/2006/metadata/properties" xmlns:ns2="606f6eb6-8306-4ece-9b62-6d7c969c007e" xmlns:ns3="e295398a-4d16-4b6b-b51d-88ed61548514" targetNamespace="http://schemas.microsoft.com/office/2006/metadata/properties" ma:root="true" ma:fieldsID="a8f91a58beed040e155d96f3d490baca" ns2:_="" ns3:_="">
    <xsd:import namespace="606f6eb6-8306-4ece-9b62-6d7c969c007e"/>
    <xsd:import namespace="e295398a-4d16-4b6b-b51d-88ed6154851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Location" minOccurs="0"/>
                <xsd:element ref="ns2:MediaServiceOCR" minOccurs="0"/>
                <xsd:element ref="ns3:SharedWithUsers" minOccurs="0"/>
                <xsd:element ref="ns3:SharedWithDetails" minOccurs="0"/>
                <xsd:element ref="ns2:Verwerkt"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6f6eb6-8306-4ece-9b62-6d7c969c00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Verwerkt" ma:index="18" nillable="true" ma:displayName="Verwerkt" ma:format="Dropdown" ma:list="UserInfo" ma:SharePointGroup="0" ma:internalName="Verwerkt">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295398a-4d16-4b6b-b51d-88ed61548514"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9.xml><?xml version="1.0" encoding="utf-8"?>
<p:properties xmlns:p="http://schemas.microsoft.com/office/2006/metadata/properties" xmlns:xsi="http://www.w3.org/2001/XMLSchema-instance" xmlns:pc="http://schemas.microsoft.com/office/infopath/2007/PartnerControls">
  <documentManagement>
    <Verwerkt xmlns="606f6eb6-8306-4ece-9b62-6d7c969c007e">
      <UserInfo>
        <DisplayName/>
        <AccountId xsi:nil="true"/>
        <AccountType/>
      </UserInfo>
    </Verwerkt>
  </documentManagement>
</p:properties>
</file>

<file path=customXml/itemProps1.xml><?xml version="1.0" encoding="utf-8"?>
<ds:datastoreItem xmlns:ds="http://schemas.openxmlformats.org/officeDocument/2006/customXml" ds:itemID="{93897524-F0B4-4379-BC3B-C63DFC72D255}">
  <ds:schemaRefs>
    <ds:schemaRef ds:uri="http://www.documentaal.nl/Location"/>
  </ds:schemaRefs>
</ds:datastoreItem>
</file>

<file path=customXml/itemProps10.xml><?xml version="1.0" encoding="utf-8"?>
<ds:datastoreItem xmlns:ds="http://schemas.openxmlformats.org/officeDocument/2006/customXml" ds:itemID="{FCC99378-324E-49FB-B1E6-008818B610EB}">
  <ds:schemaRefs>
    <ds:schemaRef ds:uri="http://schemas.microsoft.com/sharepoint/v3/contenttype/forms"/>
  </ds:schemaRefs>
</ds:datastoreItem>
</file>

<file path=customXml/itemProps11.xml><?xml version="1.0" encoding="utf-8"?>
<ds:datastoreItem xmlns:ds="http://schemas.openxmlformats.org/officeDocument/2006/customXml" ds:itemID="{7A097FFF-F269-4515-99F3-39203D95ABBA}">
  <ds:schemaRefs>
    <ds:schemaRef ds:uri="http://www.documentaal.nl/Signer3"/>
  </ds:schemaRefs>
</ds:datastoreItem>
</file>

<file path=customXml/itemProps12.xml><?xml version="1.0" encoding="utf-8"?>
<ds:datastoreItem xmlns:ds="http://schemas.openxmlformats.org/officeDocument/2006/customXml" ds:itemID="{18E18714-EA7D-45C7-B0EB-B59DFDCBF3B4}">
  <ds:schemaRefs>
    <ds:schemaRef ds:uri="http://www.documentaal.nl/Signer2"/>
  </ds:schemaRefs>
</ds:datastoreItem>
</file>

<file path=customXml/itemProps2.xml><?xml version="1.0" encoding="utf-8"?>
<ds:datastoreItem xmlns:ds="http://schemas.openxmlformats.org/officeDocument/2006/customXml" ds:itemID="{A0E5B6E1-3239-4F00-A399-AA5D85559D89}">
  <ds:schemaRefs>
    <ds:schemaRef ds:uri="http://www.documentaal.nl/Signer"/>
  </ds:schemaRefs>
</ds:datastoreItem>
</file>

<file path=customXml/itemProps3.xml><?xml version="1.0" encoding="utf-8"?>
<ds:datastoreItem xmlns:ds="http://schemas.openxmlformats.org/officeDocument/2006/customXml" ds:itemID="{B8A65F6E-C583-40A8-8EE8-785F23848F7D}">
  <ds:schemaRefs>
    <ds:schemaRef ds:uri="http://www.documentaal.nl/Address"/>
  </ds:schemaRefs>
</ds:datastoreItem>
</file>

<file path=customXml/itemProps4.xml><?xml version="1.0" encoding="utf-8"?>
<ds:datastoreItem xmlns:ds="http://schemas.openxmlformats.org/officeDocument/2006/customXml" ds:itemID="{13E0FB4F-F342-4092-880D-571F8E95F194}">
  <ds:schemaRefs>
    <ds:schemaRef ds:uri="http://www.documentaal.nl/Author"/>
  </ds:schemaRefs>
</ds:datastoreItem>
</file>

<file path=customXml/itemProps5.xml><?xml version="1.0" encoding="utf-8"?>
<ds:datastoreItem xmlns:ds="http://schemas.openxmlformats.org/officeDocument/2006/customXml" ds:itemID="{ECEF79E6-4DCF-4A01-BA09-BC7E5B0DE6D3}">
  <ds:schemaRefs>
    <ds:schemaRef ds:uri="http://www.documentaal.nl/CustomProperties"/>
  </ds:schemaRefs>
</ds:datastoreItem>
</file>

<file path=customXml/itemProps6.xml><?xml version="1.0" encoding="utf-8"?>
<ds:datastoreItem xmlns:ds="http://schemas.openxmlformats.org/officeDocument/2006/customXml" ds:itemID="{019BE140-09A7-4EC7-AED7-67FC4A54AFC3}">
  <ds:schemaRefs>
    <ds:schemaRef ds:uri="http://www.documentaal.nl/Document"/>
  </ds:schemaRefs>
</ds:datastoreItem>
</file>

<file path=customXml/itemProps7.xml><?xml version="1.0" encoding="utf-8"?>
<ds:datastoreItem xmlns:ds="http://schemas.openxmlformats.org/officeDocument/2006/customXml" ds:itemID="{37A3C7A8-ABF2-476E-982F-0786B39A07AF}">
  <ds:schemaRefs>
    <ds:schemaRef ds:uri="http://www.documentaal.nl/MatterData"/>
  </ds:schemaRefs>
</ds:datastoreItem>
</file>

<file path=customXml/itemProps8.xml><?xml version="1.0" encoding="utf-8"?>
<ds:datastoreItem xmlns:ds="http://schemas.openxmlformats.org/officeDocument/2006/customXml" ds:itemID="{53EC5F20-CEE6-4C1E-A28C-2BF9706C57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6f6eb6-8306-4ece-9b62-6d7c969c007e"/>
    <ds:schemaRef ds:uri="e295398a-4d16-4b6b-b51d-88ed615485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9.xml><?xml version="1.0" encoding="utf-8"?>
<ds:datastoreItem xmlns:ds="http://schemas.openxmlformats.org/officeDocument/2006/customXml" ds:itemID="{A0C1E3E5-F834-4029-8090-7F1F4F85413B}">
  <ds:schemaRefs>
    <ds:schemaRef ds:uri="http://purl.org/dc/elements/1.1/"/>
    <ds:schemaRef ds:uri="http://schemas.openxmlformats.org/package/2006/metadata/core-properties"/>
    <ds:schemaRef ds:uri="http://www.w3.org/XML/1998/namespace"/>
    <ds:schemaRef ds:uri="http://schemas.microsoft.com/office/infopath/2007/PartnerControls"/>
    <ds:schemaRef ds:uri="http://purl.org/dc/terms/"/>
    <ds:schemaRef ds:uri="http://schemas.microsoft.com/office/2006/metadata/properties"/>
    <ds:schemaRef ds:uri="http://schemas.microsoft.com/office/2006/documentManagement/types"/>
    <ds:schemaRef ds:uri="474d6be0-5d76-42a9-960e-1caad4b2e2cd"/>
    <ds:schemaRef ds:uri="http://purl.org/dc/dcmitype/"/>
    <ds:schemaRef ds:uri="606f6eb6-8306-4ece-9b62-6d7c969c007e"/>
  </ds:schemaRefs>
</ds:datastoreItem>
</file>

<file path=docProps/app.xml><?xml version="1.0" encoding="utf-8"?>
<Properties xmlns="http://schemas.openxmlformats.org/officeDocument/2006/extended-properties" xmlns:vt="http://schemas.openxmlformats.org/officeDocument/2006/docPropsVTypes">
  <Template>Invest-NL Report</Template>
  <TotalTime>7</TotalTime>
  <Words>1307</Words>
  <Application>Microsoft Office PowerPoint</Application>
  <PresentationFormat>Aangepast</PresentationFormat>
  <Paragraphs>172</Paragraphs>
  <Slides>15</Slides>
  <Notes>1</Notes>
  <HiddenSlides>0</HiddenSlides>
  <MMClips>0</MMClips>
  <ScaleCrop>false</ScaleCrop>
  <HeadingPairs>
    <vt:vector size="6" baseType="variant">
      <vt:variant>
        <vt:lpstr>Gebruikte lettertypen</vt:lpstr>
      </vt:variant>
      <vt:variant>
        <vt:i4>4</vt:i4>
      </vt:variant>
      <vt:variant>
        <vt:lpstr>Thema</vt:lpstr>
      </vt:variant>
      <vt:variant>
        <vt:i4>2</vt:i4>
      </vt:variant>
      <vt:variant>
        <vt:lpstr>Diatitels</vt:lpstr>
      </vt:variant>
      <vt:variant>
        <vt:i4>15</vt:i4>
      </vt:variant>
    </vt:vector>
  </HeadingPairs>
  <TitlesOfParts>
    <vt:vector size="21" baseType="lpstr">
      <vt:lpstr>Arial</vt:lpstr>
      <vt:lpstr>Calibri</vt:lpstr>
      <vt:lpstr>IBM Plex Sans</vt:lpstr>
      <vt:lpstr>Webdings</vt:lpstr>
      <vt:lpstr>InvestNL Report Master</vt:lpstr>
      <vt:lpstr>InvestNL</vt:lpstr>
      <vt:lpstr>Format Pitch Deck </vt:lpstr>
      <vt:lpstr>1. Introduction / executive summary</vt:lpstr>
      <vt:lpstr>2. Product/ Service/ Technology </vt:lpstr>
      <vt:lpstr>3. Key stakeholders &amp; production process</vt:lpstr>
      <vt:lpstr>4. Strategy: business model/business plan </vt:lpstr>
      <vt:lpstr>5. Team</vt:lpstr>
      <vt:lpstr>6. Market overview </vt:lpstr>
      <vt:lpstr>8. Competition and peers </vt:lpstr>
      <vt:lpstr>9. Impact </vt:lpstr>
      <vt:lpstr>10. Risk analysis</vt:lpstr>
      <vt:lpstr>11. Financials </vt:lpstr>
      <vt:lpstr>Annexes </vt:lpstr>
      <vt:lpstr>Profit &amp; Loss </vt:lpstr>
      <vt:lpstr>Balance Sheet </vt:lpstr>
      <vt:lpstr>Cashflow statement </vt:lpstr>
    </vt:vector>
  </TitlesOfParts>
  <Company>Invest-NL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Kristie Dekkers (NL)</dc:creator>
  <dc:description>© 2020 Invest-NL . Alle rechten voorbehouden.</dc:description>
  <cp:lastModifiedBy>Sabine Steinhaus</cp:lastModifiedBy>
  <cp:revision>3</cp:revision>
  <cp:lastPrinted>2020-02-25T20:13:00Z</cp:lastPrinted>
  <dcterms:created xsi:type="dcterms:W3CDTF">2020-12-28T13:15:53Z</dcterms:created>
  <dcterms:modified xsi:type="dcterms:W3CDTF">2021-03-20T12:06:54Z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0x010100B2A9B27BA6D2634597D86A09759FCD29</vt:lpwstr>
  </property>
  <property fmtid="{D5CDD505-2E9C-101B-9397-08002B2CF9AE}" pid="3" name="ContentType">
    <vt:lpwstr>Presentation</vt:lpwstr>
  </property>
  <property fmtid="{D5CDD505-2E9C-101B-9397-08002B2CF9AE}" pid="4" name="dStyle">
    <vt:bool>true</vt:bool>
  </property>
  <property fmtid="{D5CDD505-2E9C-101B-9397-08002B2CF9AE}" pid="5" name="MatterCode">
    <vt:lpwstr/>
  </property>
  <property fmtid="{D5CDD505-2E9C-101B-9397-08002B2CF9AE}" pid="6" name="MatterName">
    <vt:lpwstr/>
  </property>
  <property fmtid="{D5CDD505-2E9C-101B-9397-08002B2CF9AE}" pid="7" name="ClientCode">
    <vt:lpwstr/>
  </property>
  <property fmtid="{D5CDD505-2E9C-101B-9397-08002B2CF9AE}" pid="8" name="ClientName">
    <vt:lpwstr/>
  </property>
  <property fmtid="{D5CDD505-2E9C-101B-9397-08002B2CF9AE}" pid="9" name="DocAuthor">
    <vt:lpwstr>-1;#Kristie.Dekkers@invest-nl.nl</vt:lpwstr>
  </property>
</Properties>
</file>